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embedTrueTypeFonts="1">
  <p:sldMasterIdLst>
    <p:sldMasterId id="2147483917" r:id="rId1"/>
    <p:sldMasterId id="2147483907" r:id="rId2"/>
    <p:sldMasterId id="2147483921" r:id="rId3"/>
  </p:sldMasterIdLst>
  <p:notesMasterIdLst>
    <p:notesMasterId r:id="rId7"/>
  </p:notesMasterIdLst>
  <p:handoutMasterIdLst>
    <p:handoutMasterId r:id="rId8"/>
  </p:handoutMasterIdLst>
  <p:sldIdLst>
    <p:sldId id="257" r:id="rId4"/>
    <p:sldId id="626" r:id="rId5"/>
    <p:sldId id="258" r:id="rId6"/>
  </p:sldIdLst>
  <p:sldSz cx="12192000" cy="6858000"/>
  <p:notesSz cx="6858000" cy="9144000"/>
  <p:embeddedFontLst>
    <p:embeddedFont>
      <p:font typeface="Open Sans" panose="020B0606030504020204" pitchFamily="34" charset="0"/>
      <p:regular r:id="rId9"/>
      <p:bold r:id="rId10"/>
      <p:italic r:id="rId11"/>
      <p:boldItalic r:id="rId12"/>
    </p:embeddedFont>
    <p:embeddedFont>
      <p:font typeface="Segoe UI Black" panose="020B0A02040204020203" pitchFamily="34" charset="0"/>
      <p:bold r:id="rId13"/>
      <p:boldItalic r:id="rId14"/>
    </p:embeddedFont>
  </p:embeddedFontLst>
  <p:defaultTextStyle>
    <a:defPPr>
      <a:defRPr lang="de-DE"/>
    </a:defPPr>
    <a:lvl1pPr marL="0" algn="l" defTabSz="822960" rtl="0" eaLnBrk="1" latinLnBrk="0" hangingPunct="1">
      <a:defRPr sz="1620" kern="1200">
        <a:solidFill>
          <a:schemeClr val="tx1"/>
        </a:solidFill>
        <a:latin typeface="+mn-lt"/>
        <a:ea typeface="+mn-ea"/>
        <a:cs typeface="+mn-cs"/>
      </a:defRPr>
    </a:lvl1pPr>
    <a:lvl2pPr marL="411480" algn="l" defTabSz="822960" rtl="0" eaLnBrk="1" latinLnBrk="0" hangingPunct="1">
      <a:defRPr sz="1620" kern="1200">
        <a:solidFill>
          <a:schemeClr val="tx1"/>
        </a:solidFill>
        <a:latin typeface="+mn-lt"/>
        <a:ea typeface="+mn-ea"/>
        <a:cs typeface="+mn-cs"/>
      </a:defRPr>
    </a:lvl2pPr>
    <a:lvl3pPr marL="822960" algn="l" defTabSz="822960" rtl="0" eaLnBrk="1" latinLnBrk="0" hangingPunct="1">
      <a:defRPr sz="1620" kern="1200">
        <a:solidFill>
          <a:schemeClr val="tx1"/>
        </a:solidFill>
        <a:latin typeface="+mn-lt"/>
        <a:ea typeface="+mn-ea"/>
        <a:cs typeface="+mn-cs"/>
      </a:defRPr>
    </a:lvl3pPr>
    <a:lvl4pPr marL="1234440" algn="l" defTabSz="822960" rtl="0" eaLnBrk="1" latinLnBrk="0" hangingPunct="1">
      <a:defRPr sz="1620" kern="1200">
        <a:solidFill>
          <a:schemeClr val="tx1"/>
        </a:solidFill>
        <a:latin typeface="+mn-lt"/>
        <a:ea typeface="+mn-ea"/>
        <a:cs typeface="+mn-cs"/>
      </a:defRPr>
    </a:lvl4pPr>
    <a:lvl5pPr marL="1645920" algn="l" defTabSz="822960" rtl="0" eaLnBrk="1" latinLnBrk="0" hangingPunct="1">
      <a:defRPr sz="1620" kern="1200">
        <a:solidFill>
          <a:schemeClr val="tx1"/>
        </a:solidFill>
        <a:latin typeface="+mn-lt"/>
        <a:ea typeface="+mn-ea"/>
        <a:cs typeface="+mn-cs"/>
      </a:defRPr>
    </a:lvl5pPr>
    <a:lvl6pPr marL="2057400" algn="l" defTabSz="822960" rtl="0" eaLnBrk="1" latinLnBrk="0" hangingPunct="1">
      <a:defRPr sz="1620" kern="1200">
        <a:solidFill>
          <a:schemeClr val="tx1"/>
        </a:solidFill>
        <a:latin typeface="+mn-lt"/>
        <a:ea typeface="+mn-ea"/>
        <a:cs typeface="+mn-cs"/>
      </a:defRPr>
    </a:lvl6pPr>
    <a:lvl7pPr marL="2468880" algn="l" defTabSz="822960" rtl="0" eaLnBrk="1" latinLnBrk="0" hangingPunct="1">
      <a:defRPr sz="1620" kern="1200">
        <a:solidFill>
          <a:schemeClr val="tx1"/>
        </a:solidFill>
        <a:latin typeface="+mn-lt"/>
        <a:ea typeface="+mn-ea"/>
        <a:cs typeface="+mn-cs"/>
      </a:defRPr>
    </a:lvl7pPr>
    <a:lvl8pPr marL="2880360" algn="l" defTabSz="822960" rtl="0" eaLnBrk="1" latinLnBrk="0" hangingPunct="1">
      <a:defRPr sz="1620" kern="1200">
        <a:solidFill>
          <a:schemeClr val="tx1"/>
        </a:solidFill>
        <a:latin typeface="+mn-lt"/>
        <a:ea typeface="+mn-ea"/>
        <a:cs typeface="+mn-cs"/>
      </a:defRPr>
    </a:lvl8pPr>
    <a:lvl9pPr marL="3291840" algn="l" defTabSz="822960" rtl="0" eaLnBrk="1" latinLnBrk="0" hangingPunct="1">
      <a:defRPr sz="162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JP" id="{A8E7721C-9506-4C10-BE80-44F96FBDE11F}">
          <p14:sldIdLst>
            <p14:sldId id="257"/>
            <p14:sldId id="626"/>
            <p14:sldId id="258"/>
          </p14:sldIdLst>
        </p14:section>
      </p14:sectionLst>
    </p:ex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nöfel,Anja" initials="K" lastIdx="10" clrIdx="0">
    <p:extLst>
      <p:ext uri="{19B8F6BF-5375-455C-9EA6-DF929625EA0E}">
        <p15:presenceInfo xmlns:p15="http://schemas.microsoft.com/office/powerpoint/2012/main" userId="S-1-5-21-1982228756-150042506-1537001085-18851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EAB200"/>
    <a:srgbClr val="47FF47"/>
    <a:srgbClr val="80FF80"/>
    <a:srgbClr val="FF6565"/>
    <a:srgbClr val="004070"/>
    <a:srgbClr val="DFD6F2"/>
    <a:srgbClr val="FFEBAB"/>
    <a:srgbClr val="FFE697"/>
    <a:srgbClr val="009EE0"/>
  </p:clrMru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ittlere Formatvorlage 2 - Akz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Mittlere Formatvorlage 2 - Akz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0A15C55-8517-42AA-B614-E9B94910E393}" styleName="Mittlere Formatvorlage 2 - Akz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ittlere Formatvorlage 2 - Akz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93296810-A885-4BE3-A3E7-6D5BEEA58F35}" styleName="Mittlere Formatvorlage 2 - Akz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073A0DAA-6AF3-43AB-8588-CEC1D06C72B9}" styleName="Mittlere Formatvorlag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8FB837D-C827-4EFA-A057-4D05807E0F7C}" styleName="Designformatvorlage 1 - Akz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68D230F3-CF80-4859-8CE7-A43EE81993B5}" styleName="Helle Formatvorlage 1 - Akzent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D113A9D2-9D6B-4929-AA2D-F23B5EE8CBE7}" styleName="Designformatvorlage 2 - Akz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C2FFA5D-87B4-456A-9821-1D502468CF0F}" styleName="Designformatvorlage 1 - Akz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69CF1AB2-1976-4502-BF36-3FF5EA218861}" styleName="Mittlere Formatvorlage 4 - Akz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125E5076-3810-47DD-B79F-674D7AD40C01}" styleName="Dunkle Formatvorlage 1 - Akz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2D5ABB26-0587-4C30-8999-92F81FD0307C}" styleName="Keine Formatvorlage, kein Ras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B4B98B0-60AC-42C2-AFA5-B58CD77FA1E5}" styleName="Helle Formatvorlage 1 - Akz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69012ECD-51FC-41F1-AA8D-1B2483CD663E}" styleName="Helle Formatvorlage 2 - Akzent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9D7B26C5-4107-4FEC-AEDC-1716B250A1EF}" styleName="Helle Formatvorlag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173" autoAdjust="0"/>
    <p:restoredTop sz="93447" autoAdjust="0"/>
  </p:normalViewPr>
  <p:slideViewPr>
    <p:cSldViewPr snapToGrid="0" snapToObjects="1">
      <p:cViewPr varScale="1">
        <p:scale>
          <a:sx n="107" d="100"/>
          <a:sy n="107" d="100"/>
        </p:scale>
        <p:origin x="834" y="102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notesViewPr>
    <p:cSldViewPr snapToGrid="0" snapToObjects="1">
      <p:cViewPr varScale="1">
        <p:scale>
          <a:sx n="86" d="100"/>
          <a:sy n="86" d="100"/>
        </p:scale>
        <p:origin x="3864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font" Target="fonts/font5.fntdata"/><Relationship Id="rId18" Type="http://schemas.openxmlformats.org/officeDocument/2006/relationships/theme" Target="theme/theme1.xml"/><Relationship Id="rId3" Type="http://schemas.openxmlformats.org/officeDocument/2006/relationships/slideMaster" Target="slideMasters/slideMaster3.xml"/><Relationship Id="rId7" Type="http://schemas.openxmlformats.org/officeDocument/2006/relationships/notesMaster" Target="notesMasters/notesMaster1.xml"/><Relationship Id="rId12" Type="http://schemas.openxmlformats.org/officeDocument/2006/relationships/font" Target="fonts/font4.fntdata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font" Target="fonts/font3.fntdata"/><Relationship Id="rId5" Type="http://schemas.openxmlformats.org/officeDocument/2006/relationships/slide" Target="slides/slide2.xml"/><Relationship Id="rId15" Type="http://schemas.openxmlformats.org/officeDocument/2006/relationships/commentAuthors" Target="commentAuthors.xml"/><Relationship Id="rId10" Type="http://schemas.openxmlformats.org/officeDocument/2006/relationships/font" Target="fonts/font2.fntdata"/><Relationship Id="rId19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font" Target="fonts/font1.fntdata"/><Relationship Id="rId14" Type="http://schemas.openxmlformats.org/officeDocument/2006/relationships/font" Target="fonts/font6.fntdata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annes Nitsche" userId="da26802d02218cca" providerId="LiveId" clId="{515C667C-1568-4F39-A1C7-D052F6709B7A}"/>
    <pc:docChg chg="undo custSel addSld delSld modSld sldOrd modSection">
      <pc:chgData name="Hannes Nitsche" userId="da26802d02218cca" providerId="LiveId" clId="{515C667C-1568-4F39-A1C7-D052F6709B7A}" dt="2022-05-13T11:43:28.881" v="1349" actId="20577"/>
      <pc:docMkLst>
        <pc:docMk/>
      </pc:docMkLst>
      <pc:sldChg chg="addSp delSp modSp add mod">
        <pc:chgData name="Hannes Nitsche" userId="da26802d02218cca" providerId="LiveId" clId="{515C667C-1568-4F39-A1C7-D052F6709B7A}" dt="2022-05-13T09:46:16.576" v="116" actId="20577"/>
        <pc:sldMkLst>
          <pc:docMk/>
          <pc:sldMk cId="20392342" sldId="305"/>
        </pc:sldMkLst>
        <pc:spChg chg="mod">
          <ac:chgData name="Hannes Nitsche" userId="da26802d02218cca" providerId="LiveId" clId="{515C667C-1568-4F39-A1C7-D052F6709B7A}" dt="2022-05-13T09:46:16.576" v="116" actId="20577"/>
          <ac:spMkLst>
            <pc:docMk/>
            <pc:sldMk cId="20392342" sldId="305"/>
            <ac:spMk id="3" creationId="{94B42CE0-63DD-415A-A2FD-01EDAF7A72CA}"/>
          </ac:spMkLst>
        </pc:spChg>
        <pc:spChg chg="mod">
          <ac:chgData name="Hannes Nitsche" userId="da26802d02218cca" providerId="LiveId" clId="{515C667C-1568-4F39-A1C7-D052F6709B7A}" dt="2022-05-13T08:11:22.382" v="115" actId="14100"/>
          <ac:spMkLst>
            <pc:docMk/>
            <pc:sldMk cId="20392342" sldId="305"/>
            <ac:spMk id="5" creationId="{8CA2363D-87BC-41C1-BC5E-658C0E81D775}"/>
          </ac:spMkLst>
        </pc:spChg>
        <pc:spChg chg="add del mod">
          <ac:chgData name="Hannes Nitsche" userId="da26802d02218cca" providerId="LiveId" clId="{515C667C-1568-4F39-A1C7-D052F6709B7A}" dt="2022-05-13T08:10:50.106" v="108" actId="20577"/>
          <ac:spMkLst>
            <pc:docMk/>
            <pc:sldMk cId="20392342" sldId="305"/>
            <ac:spMk id="6" creationId="{65BB951B-CE7A-4A83-991B-5932F47FCFDC}"/>
          </ac:spMkLst>
        </pc:spChg>
        <pc:spChg chg="add mod">
          <ac:chgData name="Hannes Nitsche" userId="da26802d02218cca" providerId="LiveId" clId="{515C667C-1568-4F39-A1C7-D052F6709B7A}" dt="2022-05-13T08:11:18.519" v="113" actId="571"/>
          <ac:spMkLst>
            <pc:docMk/>
            <pc:sldMk cId="20392342" sldId="305"/>
            <ac:spMk id="7" creationId="{090C962F-5F0E-4752-B88D-591CA5C1D156}"/>
          </ac:spMkLst>
        </pc:spChg>
        <pc:spChg chg="del">
          <ac:chgData name="Hannes Nitsche" userId="da26802d02218cca" providerId="LiveId" clId="{515C667C-1568-4F39-A1C7-D052F6709B7A}" dt="2022-05-13T08:10:13.106" v="88" actId="478"/>
          <ac:spMkLst>
            <pc:docMk/>
            <pc:sldMk cId="20392342" sldId="305"/>
            <ac:spMk id="8" creationId="{75EF01DB-B600-4A50-9247-4623A4119441}"/>
          </ac:spMkLst>
        </pc:spChg>
      </pc:sldChg>
      <pc:sldChg chg="ord">
        <pc:chgData name="Hannes Nitsche" userId="da26802d02218cca" providerId="LiveId" clId="{515C667C-1568-4F39-A1C7-D052F6709B7A}" dt="2022-05-13T07:54:29.185" v="1"/>
        <pc:sldMkLst>
          <pc:docMk/>
          <pc:sldMk cId="1364364908" sldId="393"/>
        </pc:sldMkLst>
      </pc:sldChg>
      <pc:sldChg chg="modSp mod ord">
        <pc:chgData name="Hannes Nitsche" userId="da26802d02218cca" providerId="LiveId" clId="{515C667C-1568-4F39-A1C7-D052F6709B7A}" dt="2022-05-13T08:01:49.787" v="38" actId="20577"/>
        <pc:sldMkLst>
          <pc:docMk/>
          <pc:sldMk cId="1610550951" sldId="394"/>
        </pc:sldMkLst>
        <pc:graphicFrameChg chg="modGraphic">
          <ac:chgData name="Hannes Nitsche" userId="da26802d02218cca" providerId="LiveId" clId="{515C667C-1568-4F39-A1C7-D052F6709B7A}" dt="2022-05-13T08:01:49.787" v="38" actId="20577"/>
          <ac:graphicFrameMkLst>
            <pc:docMk/>
            <pc:sldMk cId="1610550951" sldId="394"/>
            <ac:graphicFrameMk id="5" creationId="{A88DDD0E-55DA-40C3-B0DF-1BCB1C75046C}"/>
          </ac:graphicFrameMkLst>
        </pc:graphicFrameChg>
      </pc:sldChg>
      <pc:sldChg chg="delSp modSp mod">
        <pc:chgData name="Hannes Nitsche" userId="da26802d02218cca" providerId="LiveId" clId="{515C667C-1568-4F39-A1C7-D052F6709B7A}" dt="2022-05-13T08:02:18.439" v="72" actId="20577"/>
        <pc:sldMkLst>
          <pc:docMk/>
          <pc:sldMk cId="1686796069" sldId="395"/>
        </pc:sldMkLst>
        <pc:spChg chg="mod">
          <ac:chgData name="Hannes Nitsche" userId="da26802d02218cca" providerId="LiveId" clId="{515C667C-1568-4F39-A1C7-D052F6709B7A}" dt="2022-05-13T08:02:18.439" v="72" actId="20577"/>
          <ac:spMkLst>
            <pc:docMk/>
            <pc:sldMk cId="1686796069" sldId="395"/>
            <ac:spMk id="2" creationId="{A273F72C-D140-584B-EF85-489A34941A1A}"/>
          </ac:spMkLst>
        </pc:spChg>
        <pc:spChg chg="del mod">
          <ac:chgData name="Hannes Nitsche" userId="da26802d02218cca" providerId="LiveId" clId="{515C667C-1568-4F39-A1C7-D052F6709B7A}" dt="2022-05-13T08:02:09.867" v="40" actId="478"/>
          <ac:spMkLst>
            <pc:docMk/>
            <pc:sldMk cId="1686796069" sldId="395"/>
            <ac:spMk id="14" creationId="{5EB24453-BCCC-6336-BDF6-54FAD67772C7}"/>
          </ac:spMkLst>
        </pc:spChg>
      </pc:sldChg>
      <pc:sldChg chg="new del">
        <pc:chgData name="Hannes Nitsche" userId="da26802d02218cca" providerId="LiveId" clId="{515C667C-1568-4F39-A1C7-D052F6709B7A}" dt="2022-05-13T10:13:14.653" v="118" actId="2696"/>
        <pc:sldMkLst>
          <pc:docMk/>
          <pc:sldMk cId="195829401" sldId="396"/>
        </pc:sldMkLst>
      </pc:sldChg>
      <pc:sldChg chg="modSp add mod">
        <pc:chgData name="Hannes Nitsche" userId="da26802d02218cca" providerId="LiveId" clId="{515C667C-1568-4F39-A1C7-D052F6709B7A}" dt="2022-05-13T10:24:16.255" v="1026" actId="403"/>
        <pc:sldMkLst>
          <pc:docMk/>
          <pc:sldMk cId="1269673281" sldId="396"/>
        </pc:sldMkLst>
        <pc:spChg chg="mod">
          <ac:chgData name="Hannes Nitsche" userId="da26802d02218cca" providerId="LiveId" clId="{515C667C-1568-4F39-A1C7-D052F6709B7A}" dt="2022-05-13T10:13:27.738" v="136" actId="20577"/>
          <ac:spMkLst>
            <pc:docMk/>
            <pc:sldMk cId="1269673281" sldId="396"/>
            <ac:spMk id="2" creationId="{1A7CAFF5-FDB0-4634-96C3-92F9EA103898}"/>
          </ac:spMkLst>
        </pc:spChg>
        <pc:spChg chg="mod">
          <ac:chgData name="Hannes Nitsche" userId="da26802d02218cca" providerId="LiveId" clId="{515C667C-1568-4F39-A1C7-D052F6709B7A}" dt="2022-05-13T10:24:16.255" v="1026" actId="403"/>
          <ac:spMkLst>
            <pc:docMk/>
            <pc:sldMk cId="1269673281" sldId="396"/>
            <ac:spMk id="3" creationId="{B301DDEB-9730-496B-A04E-FD5DB905B10A}"/>
          </ac:spMkLst>
        </pc:spChg>
      </pc:sldChg>
      <pc:sldChg chg="modSp add mod">
        <pc:chgData name="Hannes Nitsche" userId="da26802d02218cca" providerId="LiveId" clId="{515C667C-1568-4F39-A1C7-D052F6709B7A}" dt="2022-05-13T10:50:34.357" v="1029" actId="20577"/>
        <pc:sldMkLst>
          <pc:docMk/>
          <pc:sldMk cId="2244524446" sldId="397"/>
        </pc:sldMkLst>
        <pc:spChg chg="mod">
          <ac:chgData name="Hannes Nitsche" userId="da26802d02218cca" providerId="LiveId" clId="{515C667C-1568-4F39-A1C7-D052F6709B7A}" dt="2022-05-13T10:50:34.357" v="1029" actId="20577"/>
          <ac:spMkLst>
            <pc:docMk/>
            <pc:sldMk cId="2244524446" sldId="397"/>
            <ac:spMk id="3" creationId="{B301DDEB-9730-496B-A04E-FD5DB905B10A}"/>
          </ac:spMkLst>
        </pc:spChg>
      </pc:sldChg>
      <pc:sldChg chg="addSp delSp modSp new mod">
        <pc:chgData name="Hannes Nitsche" userId="da26802d02218cca" providerId="LiveId" clId="{515C667C-1568-4F39-A1C7-D052F6709B7A}" dt="2022-05-13T11:43:05.083" v="1303" actId="20577"/>
        <pc:sldMkLst>
          <pc:docMk/>
          <pc:sldMk cId="3887031965" sldId="398"/>
        </pc:sldMkLst>
        <pc:spChg chg="add del mod">
          <ac:chgData name="Hannes Nitsche" userId="da26802d02218cca" providerId="LiveId" clId="{515C667C-1568-4F39-A1C7-D052F6709B7A}" dt="2022-05-13T11:43:05.083" v="1303" actId="20577"/>
          <ac:spMkLst>
            <pc:docMk/>
            <pc:sldMk cId="3887031965" sldId="398"/>
            <ac:spMk id="2" creationId="{DACE64D0-FA2B-4AF8-B609-D1F436274D79}"/>
          </ac:spMkLst>
        </pc:spChg>
        <pc:spChg chg="mod">
          <ac:chgData name="Hannes Nitsche" userId="da26802d02218cca" providerId="LiveId" clId="{515C667C-1568-4F39-A1C7-D052F6709B7A}" dt="2022-05-13T11:33:46.758" v="1282" actId="14100"/>
          <ac:spMkLst>
            <pc:docMk/>
            <pc:sldMk cId="3887031965" sldId="398"/>
            <ac:spMk id="3" creationId="{8A5EEF8B-7B91-4BAD-BEBF-0997022B8CD5}"/>
          </ac:spMkLst>
        </pc:spChg>
        <pc:spChg chg="add del">
          <ac:chgData name="Hannes Nitsche" userId="da26802d02218cca" providerId="LiveId" clId="{515C667C-1568-4F39-A1C7-D052F6709B7A}" dt="2022-05-13T11:31:47.762" v="1032"/>
          <ac:spMkLst>
            <pc:docMk/>
            <pc:sldMk cId="3887031965" sldId="398"/>
            <ac:spMk id="4" creationId="{61E739A4-1F1E-4979-B852-1F716FAFD02D}"/>
          </ac:spMkLst>
        </pc:spChg>
        <pc:picChg chg="add mod">
          <ac:chgData name="Hannes Nitsche" userId="da26802d02218cca" providerId="LiveId" clId="{515C667C-1568-4F39-A1C7-D052F6709B7A}" dt="2022-05-13T11:31:50.820" v="1034" actId="1076"/>
          <ac:picMkLst>
            <pc:docMk/>
            <pc:sldMk cId="3887031965" sldId="398"/>
            <ac:picMk id="5" creationId="{22E8B255-7CE3-4411-AB24-599E39E73F68}"/>
          </ac:picMkLst>
        </pc:picChg>
      </pc:sldChg>
      <pc:sldChg chg="modSp add mod">
        <pc:chgData name="Hannes Nitsche" userId="da26802d02218cca" providerId="LiveId" clId="{515C667C-1568-4F39-A1C7-D052F6709B7A}" dt="2022-05-13T11:43:28.881" v="1349" actId="20577"/>
        <pc:sldMkLst>
          <pc:docMk/>
          <pc:sldMk cId="2437365522" sldId="399"/>
        </pc:sldMkLst>
        <pc:spChg chg="mod">
          <ac:chgData name="Hannes Nitsche" userId="da26802d02218cca" providerId="LiveId" clId="{515C667C-1568-4F39-A1C7-D052F6709B7A}" dt="2022-05-13T11:43:28.881" v="1349" actId="20577"/>
          <ac:spMkLst>
            <pc:docMk/>
            <pc:sldMk cId="2437365522" sldId="399"/>
            <ac:spMk id="2" creationId="{DACE64D0-FA2B-4AF8-B609-D1F436274D79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6AC6211-610F-44E5-BF19-D3CDF6EDD281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D61AA8-FB04-42D1-9939-D1A1356F808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3156049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47435D3-23A6-45D3-8DFA-7317DC1E7A64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Edit text master format</a:t>
            </a:r>
          </a:p>
          <a:p>
            <a:pPr lvl="1"/>
            <a:r>
              <a:rPr lang="de-DE"/>
              <a:t>Second level</a:t>
            </a:r>
          </a:p>
          <a:p>
            <a:pPr lvl="2"/>
            <a:r>
              <a:rPr lang="de-DE"/>
              <a:t>Third level</a:t>
            </a:r>
          </a:p>
          <a:p>
            <a:pPr lvl="3"/>
            <a:r>
              <a:rPr lang="de-DE"/>
              <a:t>Fourth level</a:t>
            </a:r>
          </a:p>
          <a:p>
            <a:pPr lvl="4"/>
            <a:r>
              <a:rPr lang="de-DE"/>
              <a:t>Fifth level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69AC09-DF60-43F4-96BF-67D4D9A7409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3318259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hap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968473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129BFF7-6221-81D0-51FE-902ACA6471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B52CB7C6-0A63-CF9F-5D40-8C571CC2D4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22AB6F99-741D-5A41-0613-11701D927E6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7A90FCF-D540-388A-7D56-B6D753A40E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32B38CEA-3956-15AE-BE66-1C973B0AF9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6DED004-4579-B49A-D20C-DB89777C3C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27591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D4B239D-5A6B-D8FA-DA6A-EB1833C22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3AA7678C-38DF-A852-3A9D-D9C83F699CB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7581D38B-1B78-3E3A-55EC-FAAD9BEC05E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0B7ABE35-F589-E4BC-554D-73E0CD244C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761F74F5-6974-6196-CEBC-A5EDE3E5E7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B965EA72-846C-23B5-93D3-9C63E4580F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5397072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08C924C-5ACF-984D-130F-DE7D45B14B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CCE9324F-4CD6-4768-3291-28031B26881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BEAA6D3-1FAF-1308-E987-F29C52BAF7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0876AF4-9E90-EA27-FF12-BBB10C6061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7C221D3-FEB6-8F4F-FA6E-9F7ED7D31E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272279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BADABF81-8929-0554-0D33-BDB48749933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0E6EA7BA-41BE-60FE-159A-A9F90E5DBA5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4457409-2535-571C-44BF-68686065FF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2099219-4ACD-DFC6-1FD1-5173DF77A0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2137AADC-802C-2DFF-4A8A-CAF19936B9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737633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507411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1AC1C37-2AB7-ACCA-F2F6-B8D75EE1B04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87CA3932-A69B-E537-348E-547060FB1A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0C5098D-8B09-D592-3062-34CF21AC6D7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206983F1-DC5E-8A9D-52E4-850713A31C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B2E3B2A-607B-199A-135D-6A91C1EFF7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13493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5CF740D-0190-B1CB-B26B-1BC23F7870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3349A4ED-FF31-7B66-29A5-F56E35F5B7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A243938-EB94-D7D1-31FA-7BE5CE36C8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384F4848-FCA7-9699-341C-021EDB3F27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A86B342-121D-D7D0-A446-4085B4C4CB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059793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A4F2FC4-6417-BF2D-7711-5E6A7CA67A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2B09EC6-91EA-E3E3-E12E-9D0F5CF43D8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A1A05F1-E61A-8EDF-570F-3C833EB617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03AAEB0-03E2-036F-2EC2-F8E84D92EE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543D44A9-BFE6-B9A5-4129-7FD3E4054F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470929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79EE1F7-3D8A-85E5-9693-A395B8ADD6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C50EF39-4FE9-AB6B-E4E0-B93FAE34D10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5F27B0FB-ACA3-F0FE-B719-39DDF4031EA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A9993083-1B97-1A6E-3EE7-E1A61B5E9C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A15F0F8B-14BA-65F3-092E-04E75A4F5E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450C1C0F-E60A-AD45-B94B-A548B89D06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869019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849E39-EE76-D539-F9EE-4CFCC45A54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61ABAEB9-7807-DA8D-3FC8-E1190689D3F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EE2D64FF-98D2-9134-BD11-0BF8ECF88E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8BD6F511-9673-669E-B8A4-033455BDF16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95BF812E-F369-B82D-E7A7-D476D37BF27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01F7615A-622F-3FEE-90AE-429557BBFD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A8339932-C4EC-A414-CA03-CE8FD1C3D5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48254BD1-45D8-A2D1-6D16-A4D799A76C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710001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B441005-8697-1C04-90E8-07DE7948D9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33ADB9D2-31E7-95FC-C76A-13B6AE08F8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A3E45CAB-B199-4991-E517-60CAAABA561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05F94157-48E4-88F0-A5F9-83A536BC2A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21191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6280508B-E804-E103-2DB7-CC9DE4A18E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B5E24FA0-10C6-E723-1D92-A3A386C482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A0384E93-4681-F8D4-1FBF-4FB4C31099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846057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slideLayout" Target="../slideLayouts/slideLayout13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feld 11"/>
          <p:cNvSpPr txBox="1"/>
          <p:nvPr/>
        </p:nvSpPr>
        <p:spPr>
          <a:xfrm>
            <a:off x="10004123" y="6431864"/>
            <a:ext cx="546102" cy="123111"/>
          </a:xfrm>
          <a:prstGeom prst="rect">
            <a:avLst/>
          </a:prstGeom>
          <a:noFill/>
        </p:spPr>
        <p:txBody>
          <a:bodyPr wrap="square" lIns="0" tIns="0" rIns="0" bIns="0" rtlCol="0" anchor="b">
            <a:spAutoFit/>
          </a:bodyPr>
          <a:lstStyle/>
          <a:p>
            <a:pPr marL="0" marR="0" lvl="0" indent="0" algn="r" defTabSz="91422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de-DE" sz="8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Slide</a:t>
            </a:r>
            <a:fld id="{3542CFA3-295A-4B74-AF0A-02AD4B3A5846}" type="slidenum">
              <a:rPr lang="de-DE" sz="800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‹Nr.›</a:t>
            </a:fld>
            <a:endParaRPr lang="de-DE" sz="800" dirty="0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9" name="Rechteck 8">
            <a:extLst>
              <a:ext uri="{FF2B5EF4-FFF2-40B4-BE49-F238E27FC236}">
                <a16:creationId xmlns:a16="http://schemas.microsoft.com/office/drawing/2014/main" id="{E0349220-E48B-4D7A-B565-9780F08B2642}"/>
              </a:ext>
            </a:extLst>
          </p:cNvPr>
          <p:cNvSpPr/>
          <p:nvPr userDrawn="1"/>
        </p:nvSpPr>
        <p:spPr>
          <a:xfrm>
            <a:off x="-1" y="0"/>
            <a:ext cx="12192001" cy="6858000"/>
          </a:xfrm>
          <a:prstGeom prst="rect">
            <a:avLst/>
          </a:prstGeom>
          <a:solidFill>
            <a:srgbClr val="00518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sz="1800"/>
          </a:p>
        </p:txBody>
      </p:sp>
    </p:spTree>
    <p:extLst>
      <p:ext uri="{BB962C8B-B14F-4D97-AF65-F5344CB8AC3E}">
        <p14:creationId xmlns:p14="http://schemas.microsoft.com/office/powerpoint/2010/main" val="31216511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19" r:id="rId1"/>
  </p:sldLayoutIdLst>
  <p:hf hdr="0"/>
  <p:txStyles>
    <p:titleStyle>
      <a:lvl1pPr algn="l" defTabSz="914224" rtl="0" eaLnBrk="1" latinLnBrk="0" hangingPunct="1">
        <a:spcBef>
          <a:spcPct val="0"/>
        </a:spcBef>
        <a:buNone/>
        <a:defRPr sz="2400" b="1" kern="1200" baseline="0">
          <a:solidFill>
            <a:schemeClr val="tx2"/>
          </a:solidFill>
          <a:latin typeface="Open Sans" panose="020B0606030504020204" pitchFamily="34" charset="0"/>
          <a:ea typeface="+mj-ea"/>
          <a:cs typeface="+mj-cs"/>
        </a:defRPr>
      </a:lvl1pPr>
    </p:titleStyle>
    <p:bodyStyle>
      <a:lvl1pPr marL="0" marR="0" indent="0" algn="l" defTabSz="914354" rtl="0" eaLnBrk="1" fontAlgn="auto" latinLnBrk="0" hangingPunct="1">
        <a:lnSpc>
          <a:spcPct val="100000"/>
        </a:lnSpc>
        <a:spcBef>
          <a:spcPts val="600"/>
        </a:spcBef>
        <a:spcAft>
          <a:spcPts val="0"/>
        </a:spcAft>
        <a:buClrTx/>
        <a:buSzTx/>
        <a:buFont typeface="Arial" panose="020B0604020202020204" pitchFamily="34" charset="0"/>
        <a:buNone/>
        <a:tabLst/>
        <a:defRPr sz="1600" kern="1200">
          <a:solidFill>
            <a:schemeClr val="tx2"/>
          </a:solidFill>
          <a:latin typeface="Open Sans" panose="020B0606030504020204" pitchFamily="34" charset="0"/>
          <a:ea typeface="+mn-ea"/>
          <a:cs typeface="+mn-cs"/>
        </a:defRPr>
      </a:lvl1pPr>
      <a:lvl2pPr marL="395981" marR="0" indent="-323984" algn="l" defTabSz="914354" rtl="0" eaLnBrk="1" fontAlgn="auto" latinLnBrk="0" hangingPunct="1">
        <a:lnSpc>
          <a:spcPct val="100000"/>
        </a:lnSpc>
        <a:spcBef>
          <a:spcPts val="300"/>
        </a:spcBef>
        <a:spcAft>
          <a:spcPts val="0"/>
        </a:spcAft>
        <a:buClrTx/>
        <a:buSzTx/>
        <a:buFont typeface="Open Sans" panose="020B0606030504020204" pitchFamily="34" charset="0"/>
        <a:buChar char="—"/>
        <a:tabLst/>
        <a:defRPr sz="1600" kern="1200">
          <a:solidFill>
            <a:schemeClr val="tx2"/>
          </a:solidFill>
          <a:latin typeface="Open Sans" panose="020B0606030504020204" pitchFamily="34" charset="0"/>
          <a:ea typeface="+mn-ea"/>
          <a:cs typeface="+mn-cs"/>
        </a:defRPr>
      </a:lvl2pPr>
      <a:lvl3pPr marL="467976" marR="0" indent="-215989" algn="l" defTabSz="914354" rtl="0" eaLnBrk="1" fontAlgn="auto" latinLnBrk="0" hangingPunct="1">
        <a:lnSpc>
          <a:spcPct val="100000"/>
        </a:lnSpc>
        <a:spcBef>
          <a:spcPts val="300"/>
        </a:spcBef>
        <a:spcAft>
          <a:spcPts val="0"/>
        </a:spcAft>
        <a:buClrTx/>
        <a:buSzTx/>
        <a:buFont typeface="Symbol" panose="05050102010706020507" pitchFamily="18" charset="2"/>
        <a:buChar char="-"/>
        <a:tabLst/>
        <a:defRPr sz="1400" kern="1200">
          <a:solidFill>
            <a:srgbClr val="1B1F22"/>
          </a:solidFill>
          <a:latin typeface="Open Sans" panose="020B0606030504020204" pitchFamily="34" charset="0"/>
          <a:ea typeface="+mn-ea"/>
          <a:cs typeface="+mn-cs"/>
        </a:defRPr>
      </a:lvl3pPr>
      <a:lvl4pPr marL="575972" marR="0" indent="-251988" algn="l" defTabSz="914354" rtl="0" eaLnBrk="1" fontAlgn="auto" latinLnBrk="0" hangingPunct="1">
        <a:lnSpc>
          <a:spcPct val="100000"/>
        </a:lnSpc>
        <a:spcBef>
          <a:spcPts val="300"/>
        </a:spcBef>
        <a:spcAft>
          <a:spcPts val="0"/>
        </a:spcAft>
        <a:buClrTx/>
        <a:buSzTx/>
        <a:buFont typeface="Symbol" panose="05050102010706020507" pitchFamily="18" charset="2"/>
        <a:buChar char="-"/>
        <a:tabLst/>
        <a:defRPr sz="1400" kern="1200">
          <a:solidFill>
            <a:schemeClr val="tx2"/>
          </a:solidFill>
          <a:latin typeface="Open Sans" panose="020B0606030504020204" pitchFamily="34" charset="0"/>
          <a:ea typeface="+mn-ea"/>
          <a:cs typeface="+mn-cs"/>
        </a:defRPr>
      </a:lvl4pPr>
      <a:lvl5pPr marL="647968" marR="0" indent="-251988" algn="l" defTabSz="914354" rtl="0" eaLnBrk="1" fontAlgn="auto" latinLnBrk="0" hangingPunct="1">
        <a:lnSpc>
          <a:spcPct val="100000"/>
        </a:lnSpc>
        <a:spcBef>
          <a:spcPts val="300"/>
        </a:spcBef>
        <a:spcAft>
          <a:spcPts val="0"/>
        </a:spcAft>
        <a:buClrTx/>
        <a:buSzTx/>
        <a:buFont typeface="Symbol" panose="05050102010706020507" pitchFamily="18" charset="2"/>
        <a:buChar char="-"/>
        <a:tabLst/>
        <a:defRPr sz="1400" kern="1200" baseline="0">
          <a:solidFill>
            <a:schemeClr val="tx2"/>
          </a:solidFill>
          <a:latin typeface="Open Sans" panose="020B0606030504020204" pitchFamily="34" charset="0"/>
          <a:ea typeface="+mn-ea"/>
          <a:cs typeface="+mn-cs"/>
        </a:defRPr>
      </a:lvl5pPr>
      <a:lvl6pPr marL="358758" marR="0" indent="0" algn="l" defTabSz="914354" rtl="0" eaLnBrk="1" fontAlgn="auto" latinLnBrk="0" hangingPunct="1">
        <a:lnSpc>
          <a:spcPct val="100000"/>
        </a:lnSpc>
        <a:spcBef>
          <a:spcPts val="0"/>
        </a:spcBef>
        <a:spcAft>
          <a:spcPts val="0"/>
        </a:spcAft>
        <a:buClrTx/>
        <a:buSzTx/>
        <a:buFont typeface="Arial" panose="020B0604020202020204" pitchFamily="34" charset="0"/>
        <a:buNone/>
        <a:tabLst/>
        <a:defRPr sz="3200" b="1" kern="1200">
          <a:solidFill>
            <a:schemeClr val="bg1"/>
          </a:solidFill>
          <a:latin typeface="+mn-lt"/>
          <a:ea typeface="+mn-ea"/>
          <a:cs typeface="+mn-cs"/>
        </a:defRPr>
      </a:lvl6pPr>
      <a:lvl7pPr marL="358706" indent="0" algn="l" defTabSz="914224" rtl="0" eaLnBrk="1" latinLnBrk="0" hangingPunct="1">
        <a:spcBef>
          <a:spcPts val="0"/>
        </a:spcBef>
        <a:buFont typeface="Arial" panose="020B0604020202020204" pitchFamily="34" charset="0"/>
        <a:buNone/>
        <a:defRPr sz="3200" kern="1200">
          <a:solidFill>
            <a:schemeClr val="bg1"/>
          </a:solidFill>
          <a:latin typeface="+mn-lt"/>
          <a:ea typeface="+mn-ea"/>
          <a:cs typeface="+mn-cs"/>
        </a:defRPr>
      </a:lvl7pPr>
      <a:lvl8pPr marL="3428332" indent="-228556" algn="l" defTabSz="914224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442" indent="-228556" algn="l" defTabSz="914224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22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11" algn="l" defTabSz="91422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224" algn="l" defTabSz="91422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334" algn="l" defTabSz="91422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444" algn="l" defTabSz="91422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558" algn="l" defTabSz="91422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666" algn="l" defTabSz="91422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776" algn="l" defTabSz="91422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6887" algn="l" defTabSz="914224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6" pos="992" userDrawn="1">
          <p15:clr>
            <a:srgbClr val="F26B43"/>
          </p15:clr>
        </p15:guide>
        <p15:guide id="7" pos="1120" userDrawn="1">
          <p15:clr>
            <a:srgbClr val="F26B43"/>
          </p15:clr>
        </p15:guide>
        <p15:guide id="8" pos="1676" userDrawn="1">
          <p15:clr>
            <a:srgbClr val="F26B43"/>
          </p15:clr>
        </p15:guide>
        <p15:guide id="9" pos="1556" userDrawn="1">
          <p15:clr>
            <a:srgbClr val="F26B43"/>
          </p15:clr>
        </p15:guide>
        <p15:guide id="10" pos="2252" userDrawn="1">
          <p15:clr>
            <a:srgbClr val="F26B43"/>
          </p15:clr>
        </p15:guide>
        <p15:guide id="11" pos="2128" userDrawn="1">
          <p15:clr>
            <a:srgbClr val="F26B43"/>
          </p15:clr>
        </p15:guide>
        <p15:guide id="16" pos="3824" userDrawn="1">
          <p15:clr>
            <a:srgbClr val="F26B43"/>
          </p15:clr>
        </p15:guide>
        <p15:guide id="17" pos="3948" userDrawn="1">
          <p15:clr>
            <a:srgbClr val="F26B43"/>
          </p15:clr>
        </p15:guide>
        <p15:guide id="20" pos="4384" userDrawn="1">
          <p15:clr>
            <a:srgbClr val="F26B43"/>
          </p15:clr>
        </p15:guide>
        <p15:guide id="21" pos="4508" userDrawn="1">
          <p15:clr>
            <a:srgbClr val="F26B43"/>
          </p15:clr>
        </p15:guide>
        <p15:guide id="22" pos="6780" userDrawn="1">
          <p15:clr>
            <a:srgbClr val="F26B43"/>
          </p15:clr>
        </p15:guide>
        <p15:guide id="23" pos="6656" userDrawn="1">
          <p15:clr>
            <a:srgbClr val="F26B43"/>
          </p15:clr>
        </p15:guide>
        <p15:guide id="24" pos="4960" userDrawn="1">
          <p15:clr>
            <a:srgbClr val="F26B43"/>
          </p15:clr>
        </p15:guide>
        <p15:guide id="25" pos="5084" userDrawn="1">
          <p15:clr>
            <a:srgbClr val="F26B43"/>
          </p15:clr>
        </p15:guide>
        <p15:guide id="30" orient="horz" pos="538" userDrawn="1">
          <p15:clr>
            <a:srgbClr val="F26B43"/>
          </p15:clr>
        </p15:guide>
        <p15:guide id="31" pos="551" userDrawn="1">
          <p15:clr>
            <a:srgbClr val="F26B43"/>
          </p15:clr>
        </p15:guide>
        <p15:guide id="39" pos="6092" userDrawn="1">
          <p15:clr>
            <a:srgbClr val="F26B43"/>
          </p15:clr>
        </p15:guide>
        <p15:guide id="40" pos="6216" userDrawn="1">
          <p15:clr>
            <a:srgbClr val="F26B43"/>
          </p15:clr>
        </p15:guide>
        <p15:guide id="41" pos="2692" userDrawn="1">
          <p15:clr>
            <a:srgbClr val="F26B43"/>
          </p15:clr>
        </p15:guide>
        <p15:guide id="42" pos="2808" userDrawn="1">
          <p15:clr>
            <a:srgbClr val="F26B43"/>
          </p15:clr>
        </p15:guide>
        <p15:guide id="43" pos="3260" userDrawn="1">
          <p15:clr>
            <a:srgbClr val="F26B43"/>
          </p15:clr>
        </p15:guide>
        <p15:guide id="44" pos="3380" userDrawn="1">
          <p15:clr>
            <a:srgbClr val="F26B43"/>
          </p15:clr>
        </p15:guide>
        <p15:guide id="50" pos="5520" userDrawn="1">
          <p15:clr>
            <a:srgbClr val="F26B43"/>
          </p15:clr>
        </p15:guide>
        <p15:guide id="52" orient="horz" pos="933" userDrawn="1">
          <p15:clr>
            <a:srgbClr val="F26B43"/>
          </p15:clr>
        </p15:guide>
        <p15:guide id="53" orient="horz" pos="759" userDrawn="1">
          <p15:clr>
            <a:srgbClr val="F26B43"/>
          </p15:clr>
        </p15:guide>
        <p15:guide id="58" orient="horz" pos="218" userDrawn="1">
          <p15:clr>
            <a:srgbClr val="F26B43"/>
          </p15:clr>
        </p15:guide>
        <p15:guide id="59" orient="horz" pos="3680" userDrawn="1">
          <p15:clr>
            <a:srgbClr val="F26B43"/>
          </p15:clr>
        </p15:guide>
        <p15:guide id="60" orient="horz" pos="3861" userDrawn="1">
          <p15:clr>
            <a:srgbClr val="F26B43"/>
          </p15:clr>
        </p15:guide>
        <p15:guide id="62" orient="horz" pos="2130" userDrawn="1">
          <p15:clr>
            <a:srgbClr val="F26B43"/>
          </p15:clr>
        </p15:guide>
        <p15:guide id="65" pos="5648" userDrawn="1">
          <p15:clr>
            <a:srgbClr val="F26B43"/>
          </p15:clr>
        </p15:guide>
        <p15:guide id="66" orient="horz" pos="649" userDrawn="1">
          <p15:clr>
            <a:srgbClr val="F26B43"/>
          </p15:clr>
        </p15:guide>
        <p15:guide id="67" pos="7216" userDrawn="1">
          <p15:clr>
            <a:srgbClr val="F26B43"/>
          </p15:clr>
        </p15:guide>
        <p15:guide id="69" orient="horz" pos="3988" userDrawn="1">
          <p15:clr>
            <a:srgbClr val="F26B43"/>
          </p15:clr>
        </p15:guide>
        <p15:guide id="70" orient="horz" pos="4196" userDrawn="1">
          <p15:clr>
            <a:srgbClr val="F26B43"/>
          </p15:clr>
        </p15:guide>
        <p15:guide id="71" pos="319" userDrawn="1">
          <p15:clr>
            <a:srgbClr val="F26B43"/>
          </p15:clr>
        </p15:guide>
        <p15:guide id="72" orient="horz" pos="4116" userDrawn="1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21262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14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93E16631-44C1-C16B-2132-473ADBC90C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Edit master title format</a:t>
            </a:r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5A73D7A-7DC6-7676-46D9-72A587DF6C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Edit master text format</a:t>
            </a:r>
          </a:p>
          <a:p>
            <a:pPr lvl="1"/>
            <a:r>
              <a:rPr lang="de-DE"/>
              <a:t>Second level</a:t>
            </a:r>
          </a:p>
          <a:p>
            <a:pPr lvl="2"/>
            <a:r>
              <a:rPr lang="de-DE"/>
              <a:t>Third level</a:t>
            </a:r>
          </a:p>
          <a:p>
            <a:pPr lvl="3"/>
            <a:r>
              <a:rPr lang="de-DE"/>
              <a:t>Fourth level</a:t>
            </a:r>
          </a:p>
          <a:p>
            <a:pPr lvl="4"/>
            <a:r>
              <a:rPr lang="de-DE"/>
              <a:t>Fifth level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8F077A98-CE69-9E07-EE46-95DCBB7C9D8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021B96-0693-4619-8E87-3C81B6C85959}" type="datetimeFigureOut">
              <a:rPr lang="de-DE" smtClean="0"/>
              <a:t>05.07.2024</a:t>
            </a:fld>
            <a:endParaRPr lang="de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A9D338B-DBBF-3B86-B260-CEDFE787142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14DB8A8-C3B2-2BEA-69ED-76809B99691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0E2586-A92E-476A-82A1-DC15F9F3F1E0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549616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2" r:id="rId1"/>
    <p:sldLayoutId id="2147483923" r:id="rId2"/>
    <p:sldLayoutId id="2147483924" r:id="rId3"/>
    <p:sldLayoutId id="2147483925" r:id="rId4"/>
    <p:sldLayoutId id="2147483926" r:id="rId5"/>
    <p:sldLayoutId id="2147483927" r:id="rId6"/>
    <p:sldLayoutId id="2147483928" r:id="rId7"/>
    <p:sldLayoutId id="2147483929" r:id="rId8"/>
    <p:sldLayoutId id="2147483930" r:id="rId9"/>
    <p:sldLayoutId id="2147483931" r:id="rId10"/>
    <p:sldLayoutId id="214748393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910128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1Q">
            <a:extLst>
              <a:ext uri="{FF2B5EF4-FFF2-40B4-BE49-F238E27FC236}">
                <a16:creationId xmlns:a16="http://schemas.microsoft.com/office/drawing/2014/main" id="{667FD879-81F6-9055-1037-9964A3524B2E}"/>
              </a:ext>
            </a:extLst>
          </p:cNvPr>
          <p:cNvSpPr/>
          <p:nvPr/>
        </p:nvSpPr>
        <p:spPr>
          <a:xfrm>
            <a:off x="1537624" y="18774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62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0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Why is lithium so rare?</a:t>
            </a:r>
          </a:p>
        </p:txBody>
      </p:sp>
      <p:sp>
        <p:nvSpPr>
          <p:cNvPr id="36" name="2Q">
            <a:extLst>
              <a:ext uri="{FF2B5EF4-FFF2-40B4-BE49-F238E27FC236}">
                <a16:creationId xmlns:a16="http://schemas.microsoft.com/office/drawing/2014/main" id="{8E804148-6ABF-7368-35B9-200FBD9D0D41}"/>
              </a:ext>
            </a:extLst>
          </p:cNvPr>
          <p:cNvSpPr/>
          <p:nvPr/>
        </p:nvSpPr>
        <p:spPr>
          <a:xfrm>
            <a:off x="4496400" y="18774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62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0" i="0" u="none" strike="noStrike" kern="1200" cap="none" spc="0" normalizeH="0" baseline="0" noProof="0" dirty="0" err="1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Why do </a:t>
            </a:r>
            <a:r>
              <a:rPr kumimoji="0" lang="en-US" sz="50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stars </a:t>
            </a:r>
            <a:r>
              <a:rPr kumimoji="0" lang="en-US" sz="5000" b="0" i="0" u="none" strike="noStrike" kern="1200" cap="none" spc="0" normalizeH="0" baseline="0" noProof="0" dirty="0" err="1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rotate?</a:t>
            </a:r>
            <a:endParaRPr kumimoji="0" lang="de-DE" sz="5000" b="0" i="0" u="none" strike="noStrike" kern="1200" cap="none" spc="0" normalizeH="0" baseline="0" noProof="0" dirty="0">
              <a:ln>
                <a:noFill/>
              </a:ln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Segoe UI Black" panose="020B0A02040204020203" pitchFamily="34" charset="0"/>
              <a:ea typeface="Segoe UI Black" panose="020B0A02040204020203" pitchFamily="34" charset="0"/>
              <a:cs typeface="+mn-cs"/>
            </a:endParaRPr>
          </a:p>
        </p:txBody>
      </p:sp>
      <p:sp>
        <p:nvSpPr>
          <p:cNvPr id="38" name="3Q">
            <a:extLst>
              <a:ext uri="{FF2B5EF4-FFF2-40B4-BE49-F238E27FC236}">
                <a16:creationId xmlns:a16="http://schemas.microsoft.com/office/drawing/2014/main" id="{310337EE-697B-A6A0-0C9A-19B441F723B5}"/>
              </a:ext>
            </a:extLst>
          </p:cNvPr>
          <p:cNvSpPr/>
          <p:nvPr/>
        </p:nvSpPr>
        <p:spPr>
          <a:xfrm>
            <a:off x="7452000" y="18774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40000" lnSpcReduction="20000"/>
          </a:bodyPr>
          <a:lstStyle/>
          <a:p>
            <a:pPr lvl="0" algn="ctr" defTabSz="914400">
              <a:defRPr/>
            </a:pPr>
            <a:r>
              <a:rPr lang="en-US" sz="5000" dirty="0" err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Which nuclides were created immediately after </a:t>
            </a:r>
            <a:r>
              <a:rPr lang="en-US" sz="5000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the </a:t>
            </a:r>
            <a:r>
              <a:rPr lang="en-US" sz="5000" dirty="0" err="1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Big Bang</a:t>
            </a:r>
            <a:r>
              <a:rPr lang="en-US" sz="5000" dirty="0"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egoe UI Black" panose="020B0A02040204020203" pitchFamily="34" charset="0"/>
                <a:ea typeface="Segoe UI Black" panose="020B0A02040204020203" pitchFamily="34" charset="0"/>
              </a:rPr>
              <a:t>?</a:t>
            </a:r>
            <a:endParaRPr lang="de-DE" sz="5000" dirty="0"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egoe UI Black" panose="020B0A02040204020203" pitchFamily="34" charset="0"/>
              <a:ea typeface="Segoe UI Black" panose="020B0A02040204020203" pitchFamily="34" charset="0"/>
            </a:endParaRPr>
          </a:p>
        </p:txBody>
      </p:sp>
      <p:sp>
        <p:nvSpPr>
          <p:cNvPr id="41" name="4Q">
            <a:extLst>
              <a:ext uri="{FF2B5EF4-FFF2-40B4-BE49-F238E27FC236}">
                <a16:creationId xmlns:a16="http://schemas.microsoft.com/office/drawing/2014/main" id="{55FB3A6E-D591-B182-1275-EF7672EFB3D8}"/>
              </a:ext>
            </a:extLst>
          </p:cNvPr>
          <p:cNvSpPr/>
          <p:nvPr/>
        </p:nvSpPr>
        <p:spPr>
          <a:xfrm>
            <a:off x="1540800" y="33930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400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0" i="0" u="none" strike="noStrike" kern="1200" cap="none" spc="0" normalizeH="0" baseline="0" noProof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Why is the Earth's core mainly made of nickel and iron?</a:t>
            </a:r>
            <a:endParaRPr kumimoji="0" lang="de-DE" sz="5000" b="0" i="0" u="none" strike="noStrike" kern="1200" cap="none" spc="0" normalizeH="0" baseline="0" noProof="0" dirty="0">
              <a:ln>
                <a:noFill/>
              </a:ln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Segoe UI Black" panose="020B0A02040204020203" pitchFamily="34" charset="0"/>
              <a:ea typeface="Segoe UI Black" panose="020B0A02040204020203" pitchFamily="34" charset="0"/>
              <a:cs typeface="+mn-cs"/>
            </a:endParaRPr>
          </a:p>
        </p:txBody>
      </p:sp>
      <p:sp>
        <p:nvSpPr>
          <p:cNvPr id="43" name="5Q">
            <a:extLst>
              <a:ext uri="{FF2B5EF4-FFF2-40B4-BE49-F238E27FC236}">
                <a16:creationId xmlns:a16="http://schemas.microsoft.com/office/drawing/2014/main" id="{098DEE00-6D03-8EE9-BC0B-82DA8A150757}"/>
              </a:ext>
            </a:extLst>
          </p:cNvPr>
          <p:cNvSpPr/>
          <p:nvPr/>
        </p:nvSpPr>
        <p:spPr>
          <a:xfrm>
            <a:off x="4496400" y="33930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47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0" i="0" u="none" strike="noStrike" kern="1200" cap="none" spc="0" normalizeH="0" baseline="0" noProof="0" dirty="0" err="1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Why do spectra </a:t>
            </a:r>
            <a:r>
              <a:rPr kumimoji="0" lang="en-US" sz="50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of </a:t>
            </a:r>
            <a:r>
              <a:rPr kumimoji="0" lang="en-US" sz="5000" b="0" i="0" u="none" strike="noStrike" kern="1200" cap="none" spc="0" normalizeH="0" baseline="0" noProof="0" dirty="0" err="1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stars have absorption lines</a:t>
            </a:r>
            <a:r>
              <a:rPr kumimoji="0" lang="en-US" sz="50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?</a:t>
            </a:r>
            <a:endParaRPr kumimoji="0" lang="de-DE" sz="5000" b="0" i="0" u="none" strike="noStrike" kern="1200" cap="none" spc="0" normalizeH="0" baseline="0" noProof="0" dirty="0">
              <a:ln>
                <a:noFill/>
              </a:ln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Segoe UI Black" panose="020B0A02040204020203" pitchFamily="34" charset="0"/>
              <a:ea typeface="Segoe UI Black" panose="020B0A02040204020203" pitchFamily="34" charset="0"/>
              <a:cs typeface="+mn-cs"/>
            </a:endParaRPr>
          </a:p>
        </p:txBody>
      </p:sp>
      <p:sp>
        <p:nvSpPr>
          <p:cNvPr id="45" name="6Q">
            <a:extLst>
              <a:ext uri="{FF2B5EF4-FFF2-40B4-BE49-F238E27FC236}">
                <a16:creationId xmlns:a16="http://schemas.microsoft.com/office/drawing/2014/main" id="{56AACE6F-5B27-F2DB-3130-3A402167F24C}"/>
              </a:ext>
            </a:extLst>
          </p:cNvPr>
          <p:cNvSpPr/>
          <p:nvPr/>
        </p:nvSpPr>
        <p:spPr>
          <a:xfrm>
            <a:off x="7452000" y="33930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47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How does the expansion of the </a:t>
            </a:r>
            <a:r>
              <a:rPr kumimoji="0" lang="en-US" sz="5000" b="0" i="0" u="none" strike="noStrike" kern="1200" cap="none" spc="0" normalizeH="0" baseline="0" noProof="0" dirty="0" err="1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universe work</a:t>
            </a:r>
            <a:r>
              <a:rPr kumimoji="0" lang="en-US" sz="50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?</a:t>
            </a:r>
            <a:endParaRPr kumimoji="0" lang="de-DE" sz="5000" b="0" i="0" u="none" strike="noStrike" kern="1200" cap="none" spc="0" normalizeH="0" baseline="0" noProof="0" dirty="0">
              <a:ln>
                <a:noFill/>
              </a:ln>
              <a:solidFill>
                <a:srgbClr val="FFC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Segoe UI Black" panose="020B0A02040204020203" pitchFamily="34" charset="0"/>
              <a:ea typeface="Segoe UI Black" panose="020B0A02040204020203" pitchFamily="34" charset="0"/>
              <a:cs typeface="+mn-cs"/>
            </a:endParaRPr>
          </a:p>
        </p:txBody>
      </p:sp>
      <p:sp>
        <p:nvSpPr>
          <p:cNvPr id="47" name="7Q">
            <a:extLst>
              <a:ext uri="{FF2B5EF4-FFF2-40B4-BE49-F238E27FC236}">
                <a16:creationId xmlns:a16="http://schemas.microsoft.com/office/drawing/2014/main" id="{8FC3F33C-52A6-DD55-88C8-10135D7F4380}"/>
              </a:ext>
            </a:extLst>
          </p:cNvPr>
          <p:cNvSpPr/>
          <p:nvPr/>
        </p:nvSpPr>
        <p:spPr>
          <a:xfrm>
            <a:off x="1540800" y="49086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62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0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Why does radioactivity exist at all?</a:t>
            </a:r>
          </a:p>
        </p:txBody>
      </p:sp>
      <p:sp>
        <p:nvSpPr>
          <p:cNvPr id="49" name="8Q">
            <a:extLst>
              <a:ext uri="{FF2B5EF4-FFF2-40B4-BE49-F238E27FC236}">
                <a16:creationId xmlns:a16="http://schemas.microsoft.com/office/drawing/2014/main" id="{3E3993B7-875F-9846-D9D7-E935E20AAEE6}"/>
              </a:ext>
            </a:extLst>
          </p:cNvPr>
          <p:cNvSpPr/>
          <p:nvPr/>
        </p:nvSpPr>
        <p:spPr>
          <a:xfrm>
            <a:off x="4496400" y="49086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850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0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What is a star?</a:t>
            </a:r>
          </a:p>
        </p:txBody>
      </p:sp>
      <p:sp>
        <p:nvSpPr>
          <p:cNvPr id="51" name="9Q">
            <a:extLst>
              <a:ext uri="{FF2B5EF4-FFF2-40B4-BE49-F238E27FC236}">
                <a16:creationId xmlns:a16="http://schemas.microsoft.com/office/drawing/2014/main" id="{3821E413-A977-9677-8333-EE0659B2AF33}"/>
              </a:ext>
            </a:extLst>
          </p:cNvPr>
          <p:cNvSpPr/>
          <p:nvPr/>
        </p:nvSpPr>
        <p:spPr>
          <a:xfrm>
            <a:off x="7452000" y="49086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62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0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What came before the Big Bang?</a:t>
            </a:r>
          </a:p>
        </p:txBody>
      </p:sp>
      <p:sp>
        <p:nvSpPr>
          <p:cNvPr id="52" name="9P">
            <a:extLst>
              <a:ext uri="{FF2B5EF4-FFF2-40B4-BE49-F238E27FC236}">
                <a16:creationId xmlns:a16="http://schemas.microsoft.com/office/drawing/2014/main" id="{8A83A85F-D96D-50FF-F6A4-28E25DDB56F9}"/>
              </a:ext>
            </a:extLst>
          </p:cNvPr>
          <p:cNvSpPr/>
          <p:nvPr/>
        </p:nvSpPr>
        <p:spPr>
          <a:xfrm>
            <a:off x="7453375" y="4909520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4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$ 300</a:t>
            </a:r>
          </a:p>
        </p:txBody>
      </p:sp>
      <p:sp>
        <p:nvSpPr>
          <p:cNvPr id="34" name="1P">
            <a:extLst>
              <a:ext uri="{FF2B5EF4-FFF2-40B4-BE49-F238E27FC236}">
                <a16:creationId xmlns:a16="http://schemas.microsoft.com/office/drawing/2014/main" id="{BBE2FBC5-D22E-BAAA-0FBE-00857401B5E2}"/>
              </a:ext>
            </a:extLst>
          </p:cNvPr>
          <p:cNvSpPr/>
          <p:nvPr/>
        </p:nvSpPr>
        <p:spPr>
          <a:xfrm>
            <a:off x="1537624" y="1877465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>
            <a:solidFill>
              <a:srgbClr val="172C5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4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$ 100</a:t>
            </a:r>
          </a:p>
        </p:txBody>
      </p:sp>
      <p:sp>
        <p:nvSpPr>
          <p:cNvPr id="37" name="2P">
            <a:extLst>
              <a:ext uri="{FF2B5EF4-FFF2-40B4-BE49-F238E27FC236}">
                <a16:creationId xmlns:a16="http://schemas.microsoft.com/office/drawing/2014/main" id="{0DB4C088-9CEC-89B1-A1B8-61F0521BA7BC}"/>
              </a:ext>
            </a:extLst>
          </p:cNvPr>
          <p:cNvSpPr/>
          <p:nvPr/>
        </p:nvSpPr>
        <p:spPr>
          <a:xfrm>
            <a:off x="4497175" y="1878297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>
            <a:solidFill>
              <a:srgbClr val="172C5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4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$ 100</a:t>
            </a:r>
          </a:p>
        </p:txBody>
      </p:sp>
      <p:sp>
        <p:nvSpPr>
          <p:cNvPr id="39" name="3P">
            <a:extLst>
              <a:ext uri="{FF2B5EF4-FFF2-40B4-BE49-F238E27FC236}">
                <a16:creationId xmlns:a16="http://schemas.microsoft.com/office/drawing/2014/main" id="{7E79329D-9FFB-448B-2E64-482F1586ABD6}"/>
              </a:ext>
            </a:extLst>
          </p:cNvPr>
          <p:cNvSpPr/>
          <p:nvPr/>
        </p:nvSpPr>
        <p:spPr>
          <a:xfrm>
            <a:off x="7452000" y="1878297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4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$ 100</a:t>
            </a:r>
          </a:p>
        </p:txBody>
      </p:sp>
      <p:sp>
        <p:nvSpPr>
          <p:cNvPr id="42" name="4P">
            <a:extLst>
              <a:ext uri="{FF2B5EF4-FFF2-40B4-BE49-F238E27FC236}">
                <a16:creationId xmlns:a16="http://schemas.microsoft.com/office/drawing/2014/main" id="{7DFFE68B-B777-C295-AE4B-ABBE92EA49F7}"/>
              </a:ext>
            </a:extLst>
          </p:cNvPr>
          <p:cNvSpPr/>
          <p:nvPr/>
        </p:nvSpPr>
        <p:spPr>
          <a:xfrm>
            <a:off x="1539134" y="3393378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4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$ 200</a:t>
            </a:r>
          </a:p>
        </p:txBody>
      </p:sp>
      <p:sp>
        <p:nvSpPr>
          <p:cNvPr id="44" name="5P">
            <a:extLst>
              <a:ext uri="{FF2B5EF4-FFF2-40B4-BE49-F238E27FC236}">
                <a16:creationId xmlns:a16="http://schemas.microsoft.com/office/drawing/2014/main" id="{77E56693-6CB2-2ED8-A43B-2A57D86DACB7}"/>
              </a:ext>
            </a:extLst>
          </p:cNvPr>
          <p:cNvSpPr/>
          <p:nvPr/>
        </p:nvSpPr>
        <p:spPr>
          <a:xfrm>
            <a:off x="4497175" y="3393378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4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$ 200</a:t>
            </a:r>
          </a:p>
        </p:txBody>
      </p:sp>
      <p:sp>
        <p:nvSpPr>
          <p:cNvPr id="46" name="6P">
            <a:extLst>
              <a:ext uri="{FF2B5EF4-FFF2-40B4-BE49-F238E27FC236}">
                <a16:creationId xmlns:a16="http://schemas.microsoft.com/office/drawing/2014/main" id="{B5015528-12A5-3DE8-6536-5690FC5AE046}"/>
              </a:ext>
            </a:extLst>
          </p:cNvPr>
          <p:cNvSpPr/>
          <p:nvPr/>
        </p:nvSpPr>
        <p:spPr>
          <a:xfrm>
            <a:off x="7453375" y="3393378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4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$ 200</a:t>
            </a:r>
          </a:p>
        </p:txBody>
      </p:sp>
      <p:sp>
        <p:nvSpPr>
          <p:cNvPr id="48" name="7P">
            <a:extLst>
              <a:ext uri="{FF2B5EF4-FFF2-40B4-BE49-F238E27FC236}">
                <a16:creationId xmlns:a16="http://schemas.microsoft.com/office/drawing/2014/main" id="{30EE7578-22B0-6B4F-A671-9F851D95D21A}"/>
              </a:ext>
            </a:extLst>
          </p:cNvPr>
          <p:cNvSpPr/>
          <p:nvPr/>
        </p:nvSpPr>
        <p:spPr>
          <a:xfrm>
            <a:off x="1539134" y="4909520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4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$ 300</a:t>
            </a:r>
          </a:p>
        </p:txBody>
      </p:sp>
      <p:sp>
        <p:nvSpPr>
          <p:cNvPr id="50" name="8P">
            <a:extLst>
              <a:ext uri="{FF2B5EF4-FFF2-40B4-BE49-F238E27FC236}">
                <a16:creationId xmlns:a16="http://schemas.microsoft.com/office/drawing/2014/main" id="{A87D8681-8408-7487-9F5A-B819DA13BC9C}"/>
              </a:ext>
            </a:extLst>
          </p:cNvPr>
          <p:cNvSpPr/>
          <p:nvPr/>
        </p:nvSpPr>
        <p:spPr>
          <a:xfrm>
            <a:off x="4497175" y="4909520"/>
            <a:ext cx="2880000" cy="144000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5400" b="0" i="0" u="none" strike="noStrike" kern="1200" cap="none" spc="0" normalizeH="0" baseline="0" noProof="0" dirty="0">
                <a:ln>
                  <a:noFill/>
                </a:ln>
                <a:solidFill>
                  <a:srgbClr val="FFC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$ 300</a:t>
            </a:r>
          </a:p>
        </p:txBody>
      </p:sp>
      <p:sp>
        <p:nvSpPr>
          <p:cNvPr id="7" name="Star">
            <a:extLst>
              <a:ext uri="{FF2B5EF4-FFF2-40B4-BE49-F238E27FC236}">
                <a16:creationId xmlns:a16="http://schemas.microsoft.com/office/drawing/2014/main" id="{9348AF2E-3F19-EC6B-B650-B213FAB5D3E1}"/>
              </a:ext>
            </a:extLst>
          </p:cNvPr>
          <p:cNvSpPr/>
          <p:nvPr/>
        </p:nvSpPr>
        <p:spPr>
          <a:xfrm>
            <a:off x="4496400" y="759375"/>
            <a:ext cx="2880000" cy="94994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08000" rIns="144000" bIns="10800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6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Stars</a:t>
            </a:r>
            <a:endParaRPr kumimoji="0" lang="de-DE" sz="46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Segoe UI Black" panose="020B0A02040204020203" pitchFamily="34" charset="0"/>
              <a:ea typeface="Segoe UI Black" panose="020B0A02040204020203" pitchFamily="34" charset="0"/>
              <a:cs typeface="+mn-cs"/>
            </a:endParaRPr>
          </a:p>
        </p:txBody>
      </p:sp>
      <p:sp>
        <p:nvSpPr>
          <p:cNvPr id="8" name="Uni">
            <a:extLst>
              <a:ext uri="{FF2B5EF4-FFF2-40B4-BE49-F238E27FC236}">
                <a16:creationId xmlns:a16="http://schemas.microsoft.com/office/drawing/2014/main" id="{62D46386-3950-959B-99B4-9EB248C3220E}"/>
              </a:ext>
            </a:extLst>
          </p:cNvPr>
          <p:cNvSpPr/>
          <p:nvPr/>
        </p:nvSpPr>
        <p:spPr>
          <a:xfrm>
            <a:off x="7452000" y="759375"/>
            <a:ext cx="2880000" cy="94994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08000" rIns="144000" bIns="10800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6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Cosmos</a:t>
            </a:r>
            <a:endParaRPr kumimoji="0" lang="de-DE" sz="46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Segoe UI Black" panose="020B0A02040204020203" pitchFamily="34" charset="0"/>
              <a:ea typeface="Segoe UI Black" panose="020B0A02040204020203" pitchFamily="34" charset="0"/>
              <a:cs typeface="+mn-cs"/>
            </a:endParaRPr>
          </a:p>
        </p:txBody>
      </p:sp>
      <p:sp>
        <p:nvSpPr>
          <p:cNvPr id="10" name="Nuc">
            <a:extLst>
              <a:ext uri="{FF2B5EF4-FFF2-40B4-BE49-F238E27FC236}">
                <a16:creationId xmlns:a16="http://schemas.microsoft.com/office/drawing/2014/main" id="{5E903302-0D05-304B-BC03-F59207C74745}"/>
              </a:ext>
            </a:extLst>
          </p:cNvPr>
          <p:cNvSpPr/>
          <p:nvPr/>
        </p:nvSpPr>
        <p:spPr>
          <a:xfrm>
            <a:off x="1537624" y="760836"/>
            <a:ext cx="2880000" cy="949940"/>
          </a:xfrm>
          <a:prstGeom prst="roundRect">
            <a:avLst>
              <a:gd name="adj" fmla="val 0"/>
            </a:avLst>
          </a:prstGeom>
          <a:solidFill>
            <a:srgbClr val="0070C0"/>
          </a:solidFill>
          <a:ln w="762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08000" rIns="144000" bIns="10800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6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Segoe UI Black" panose="020B0A02040204020203" pitchFamily="34" charset="0"/>
                <a:ea typeface="Segoe UI Black" panose="020B0A02040204020203" pitchFamily="34" charset="0"/>
                <a:cs typeface="+mn-cs"/>
              </a:rPr>
              <a:t>Nuclides</a:t>
            </a:r>
            <a:endParaRPr kumimoji="0" lang="de-DE" sz="46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Segoe UI Black" panose="020B0A02040204020203" pitchFamily="34" charset="0"/>
              <a:ea typeface="Segoe UI Black" panose="020B0A02040204020203" pitchFamily="34" charset="0"/>
              <a:cs typeface="+mn-cs"/>
            </a:endParaRPr>
          </a:p>
        </p:txBody>
      </p:sp>
      <p:sp>
        <p:nvSpPr>
          <p:cNvPr id="11" name="Bar">
            <a:extLst>
              <a:ext uri="{FF2B5EF4-FFF2-40B4-BE49-F238E27FC236}">
                <a16:creationId xmlns:a16="http://schemas.microsoft.com/office/drawing/2014/main" id="{23CB0FDB-701F-D7F5-829B-A2EA6B739635}"/>
              </a:ext>
            </a:extLst>
          </p:cNvPr>
          <p:cNvSpPr/>
          <p:nvPr/>
        </p:nvSpPr>
        <p:spPr>
          <a:xfrm>
            <a:off x="1500186" y="1743075"/>
            <a:ext cx="8869364" cy="102658"/>
          </a:xfrm>
          <a:prstGeom prst="rect">
            <a:avLst/>
          </a:prstGeom>
          <a:solidFill>
            <a:srgbClr val="172C5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4000" tIns="144000" rIns="144000" bIns="144000" rtlCol="0" anchor="ctr">
            <a:normAutofit fontScale="250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de-DE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9747981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3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4"/>
                  </p:tgtEl>
                </p:cond>
              </p:nextCondLst>
            </p:seq>
            <p:seq concurrent="1" nextAc="seek">
              <p:cTn id="13" restart="whenNotActive" fill="hold" evtFilter="cancelBubble" nodeType="interactiveSeq">
                <p:stCondLst>
                  <p:cond evt="onClick" delay="0">
                    <p:tgtEl>
                      <p:spTgt spid="3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4" fill="hold">
                      <p:stCondLst>
                        <p:cond delay="0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" dur="1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7"/>
                  </p:tgtEl>
                </p:cond>
              </p:nextCondLst>
            </p:seq>
            <p:seq concurrent="1" nextAc="seek">
              <p:cTn id="24" restart="whenNotActive" fill="hold" evtFilter="cancelBubble" nodeType="interactiveSeq">
                <p:stCondLst>
                  <p:cond evt="onClick" delay="0">
                    <p:tgtEl>
                      <p:spTgt spid="3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5" fill="hold">
                      <p:stCondLst>
                        <p:cond delay="0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28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29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30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31" dur="5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6"/>
                  </p:tgtEl>
                </p:cond>
              </p:nextCondLst>
            </p:seq>
            <p:seq concurrent="1" nextAc="seek">
              <p:cTn id="32" restart="whenNotActive" fill="hold" evtFilter="cancelBubble" nodeType="interactiveSeq">
                <p:stCondLst>
                  <p:cond evt="onClick" delay="0">
                    <p:tgtEl>
                      <p:spTgt spid="3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3" fill="hold">
                      <p:stCondLst>
                        <p:cond delay="0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" dur="1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0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9"/>
                  </p:tgtEl>
                </p:cond>
              </p:nextCondLst>
            </p:seq>
            <p:seq concurrent="1" nextAc="seek">
              <p:cTn id="43" restart="whenNotActive" fill="hold" evtFilter="cancelBubble" nodeType="interactiveSeq">
                <p:stCondLst>
                  <p:cond evt="onClick" delay="0">
                    <p:tgtEl>
                      <p:spTgt spid="3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4" fill="hold">
                      <p:stCondLst>
                        <p:cond delay="0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47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48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49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50" dur="5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8"/>
                  </p:tgtEl>
                </p:cond>
              </p:nextCondLst>
            </p:seq>
            <p:seq concurrent="1" nextAc="seek">
              <p:cTn id="51" restart="whenNotActive" fill="hold" evtFilter="cancelBubble" nodeType="interactiveSeq">
                <p:stCondLst>
                  <p:cond evt="onClick" delay="0">
                    <p:tgtEl>
                      <p:spTgt spid="4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2" fill="hold">
                      <p:stCondLst>
                        <p:cond delay="0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55" dur="1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2"/>
                  </p:tgtEl>
                </p:cond>
              </p:nextCondLst>
            </p:seq>
            <p:seq concurrent="1" nextAc="seek">
              <p:cTn id="62" restart="whenNotActive" fill="hold" evtFilter="cancelBubble" nodeType="interactiveSeq">
                <p:stCondLst>
                  <p:cond evt="onClick" delay="0">
                    <p:tgtEl>
                      <p:spTgt spid="4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3" fill="hold">
                      <p:stCondLst>
                        <p:cond delay="0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66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67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68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69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1"/>
                  </p:tgtEl>
                </p:cond>
              </p:nextCondLst>
            </p:seq>
            <p:seq concurrent="1" nextAc="seek">
              <p:cTn id="70" restart="whenNotActive" fill="hold" evtFilter="cancelBubble" nodeType="interactiveSeq">
                <p:stCondLst>
                  <p:cond evt="onClick" delay="0">
                    <p:tgtEl>
                      <p:spTgt spid="4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1" fill="hold">
                      <p:stCondLst>
                        <p:cond delay="0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1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6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8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4"/>
                  </p:tgtEl>
                </p:cond>
              </p:nextCondLst>
            </p:seq>
            <p:seq concurrent="1" nextAc="seek">
              <p:cTn id="81" restart="whenNotActive" fill="hold" evtFilter="cancelBubble" nodeType="interactiveSeq">
                <p:stCondLst>
                  <p:cond evt="onClick" delay="0">
                    <p:tgtEl>
                      <p:spTgt spid="4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2" fill="hold">
                      <p:stCondLst>
                        <p:cond delay="0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2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85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86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87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88" dur="5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3"/>
                  </p:tgtEl>
                </p:cond>
              </p:nextCondLst>
            </p:seq>
            <p:seq concurrent="1" nextAc="seek">
              <p:cTn id="89" restart="whenNotActive" fill="hold" evtFilter="cancelBubble" nodeType="interactiveSeq">
                <p:stCondLst>
                  <p:cond evt="onClick" delay="0">
                    <p:tgtEl>
                      <p:spTgt spid="4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0" fill="hold">
                      <p:stCondLst>
                        <p:cond delay="0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3" dur="1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7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1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6"/>
                  </p:tgtEl>
                </p:cond>
              </p:nextCondLst>
            </p:seq>
            <p:seq concurrent="1" nextAc="seek">
              <p:cTn id="100" restart="whenNotActive" fill="hold" evtFilter="cancelBubble" nodeType="interactiveSeq">
                <p:stCondLst>
                  <p:cond evt="onClick" delay="0">
                    <p:tgtEl>
                      <p:spTgt spid="4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1" fill="hold">
                      <p:stCondLst>
                        <p:cond delay="0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2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104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05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06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107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5"/>
                  </p:tgtEl>
                </p:cond>
              </p:nextCondLst>
            </p:seq>
            <p:seq concurrent="1" nextAc="seek">
              <p:cTn id="108" restart="whenNotActive" fill="hold" evtFilter="cancelBubble" nodeType="interactiveSeq">
                <p:stCondLst>
                  <p:cond evt="onClick" delay="0">
                    <p:tgtEl>
                      <p:spTgt spid="4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9" fill="hold">
                      <p:stCondLst>
                        <p:cond delay="0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12" dur="1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4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6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7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8"/>
                  </p:tgtEl>
                </p:cond>
              </p:nextCondLst>
            </p:seq>
            <p:seq concurrent="1" nextAc="seek">
              <p:cTn id="119" restart="whenNotActive" fill="hold" evtFilter="cancelBubble" nodeType="interactiveSeq">
                <p:stCondLst>
                  <p:cond evt="onClick" delay="0">
                    <p:tgtEl>
                      <p:spTgt spid="4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0" fill="hold">
                      <p:stCondLst>
                        <p:cond delay="0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2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123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24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25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126" dur="5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7"/>
                  </p:tgtEl>
                </p:cond>
              </p:nextCondLst>
            </p:seq>
            <p:seq concurrent="1" nextAc="seek">
              <p:cTn id="127" restart="whenNotActive" fill="hold" evtFilter="cancelBubble" nodeType="interactiveSeq">
                <p:stCondLst>
                  <p:cond evt="onClick" delay="0">
                    <p:tgtEl>
                      <p:spTgt spid="5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8" fill="hold">
                      <p:stCondLst>
                        <p:cond delay="0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1" dur="1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3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5" dur="10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6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7" dur="1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0"/>
                  </p:tgtEl>
                </p:cond>
              </p:nextCondLst>
            </p:seq>
            <p:seq concurrent="1" nextAc="seek">
              <p:cTn id="138" restart="whenNotActive" fill="hold" evtFilter="cancelBubble" nodeType="interactiveSeq">
                <p:stCondLst>
                  <p:cond evt="onClick" delay="0">
                    <p:tgtEl>
                      <p:spTgt spid="4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39" fill="hold">
                      <p:stCondLst>
                        <p:cond delay="0"/>
                      </p:stCondLst>
                      <p:childTnLst>
                        <p:par>
                          <p:cTn id="140" fill="hold">
                            <p:stCondLst>
                              <p:cond delay="0"/>
                            </p:stCondLst>
                            <p:childTnLst>
                              <p:par>
                                <p:cTn id="141" presetID="2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142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43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44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145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9"/>
                  </p:tgtEl>
                </p:cond>
              </p:nextCondLst>
            </p:seq>
            <p:seq concurrent="1" nextAc="seek">
              <p:cTn id="146" restart="whenNotActive" fill="hold" evtFilter="cancelBubble" nodeType="interactiveSeq">
                <p:stCondLst>
                  <p:cond evt="onClick" delay="0">
                    <p:tgtEl>
                      <p:spTgt spid="5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47" fill="hold">
                      <p:stCondLst>
                        <p:cond delay="0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50" dur="1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2" presetID="45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4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5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10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2"/>
                  </p:tgtEl>
                </p:cond>
              </p:nextCondLst>
            </p:seq>
            <p:seq concurrent="1" nextAc="seek">
              <p:cTn id="157" restart="whenNotActive" fill="hold" evtFilter="cancelBubble" nodeType="interactiveSeq">
                <p:stCondLst>
                  <p:cond evt="onClick" delay="0">
                    <p:tgtEl>
                      <p:spTgt spid="5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8" fill="hold">
                      <p:stCondLst>
                        <p:cond delay="0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2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161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62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63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164" dur="50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1"/>
                  </p:tgtEl>
                </p:cond>
              </p:nextCondLst>
            </p:seq>
            <p:seq concurrent="1" nextAc="seek">
              <p:cTn id="165" restart="whenNotActive" fill="hold" evtFilter="cancelBubble" nodeType="interactiveSeq">
                <p:stCondLst>
                  <p:cond evt="onClick" delay="0">
                    <p:tgtEl>
                      <p:spTgt spid="1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66" fill="hold">
                      <p:stCondLst>
                        <p:cond delay="0"/>
                      </p:stCondLst>
                      <p:childTnLst>
                        <p:par>
                          <p:cTn id="167" fill="hold">
                            <p:stCondLst>
                              <p:cond delay="0"/>
                            </p:stCondLst>
                            <p:childTnLst>
                              <p:par>
                                <p:cTn id="168" presetID="25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16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7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71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17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0"/>
                  </p:tgtEl>
                </p:cond>
              </p:nextCondLst>
            </p:seq>
            <p:seq concurrent="1" nextAc="seek">
              <p:cTn id="173" restart="whenNotActive" fill="hold" evtFilter="cancelBubble" nodeType="interactiveSeq">
                <p:stCondLst>
                  <p:cond evt="onClick" delay="0">
                    <p:tgtEl>
                      <p:spTgt spid="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74" fill="hold">
                      <p:stCondLst>
                        <p:cond delay="0"/>
                      </p:stCondLst>
                      <p:childTnLst>
                        <p:par>
                          <p:cTn id="175" fill="hold">
                            <p:stCondLst>
                              <p:cond delay="0"/>
                            </p:stCondLst>
                            <p:childTnLst>
                              <p:par>
                                <p:cTn id="176" presetID="25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17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7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7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18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7"/>
                  </p:tgtEl>
                </p:cond>
              </p:nextCondLst>
            </p:seq>
            <p:seq concurrent="1" nextAc="seek">
              <p:cTn id="181" restart="whenNotActive" fill="hold" evtFilter="cancelBubble" nodeType="interactiveSeq">
                <p:stCondLst>
                  <p:cond evt="onClick" delay="0">
                    <p:tgtEl>
                      <p:spTgt spid="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82" fill="hold">
                      <p:stCondLst>
                        <p:cond delay="0"/>
                      </p:stCondLst>
                      <p:childTnLst>
                        <p:par>
                          <p:cTn id="183" fill="hold">
                            <p:stCondLst>
                              <p:cond delay="0"/>
                            </p:stCondLst>
                            <p:childTnLst>
                              <p:par>
                                <p:cTn id="184" presetID="25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185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8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8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18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"/>
                  </p:tgtEl>
                </p:cond>
              </p:nextCondLst>
            </p:seq>
            <p:seq concurrent="1" nextAc="seek">
              <p:cTn id="189" restart="whenNotActive" fill="hold" evtFilter="cancelBubble" nodeType="interactiveSeq">
                <p:stCondLst>
                  <p:cond evt="onClick" delay="0">
                    <p:tgtEl>
                      <p:spTgt spid="1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90" fill="hold">
                      <p:stCondLst>
                        <p:cond delay="0"/>
                      </p:stCondLst>
                      <p:childTnLst>
                        <p:par>
                          <p:cTn id="191" fill="hold">
                            <p:stCondLst>
                              <p:cond delay="0"/>
                            </p:stCondLst>
                            <p:childTnLst>
                              <p:par>
                                <p:cTn id="192" presetID="25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hsl" dir="cw">
                                      <p:cBhvr override="childStyle">
                                        <p:cTn id="19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9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animClr clrSpc="hsl" dir="cw">
                                      <p:cBhvr>
                                        <p:cTn id="19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by>
                                        <p:hsl h="0" s="-70588" l="0"/>
                                      </p:by>
                                    </p:animClr>
                                    <p:set>
                                      <p:cBhvr>
                                        <p:cTn id="19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6"/>
                  </p:tgtEl>
                </p:cond>
              </p:nextCondLst>
            </p:seq>
          </p:childTnLst>
        </p:cTn>
      </p:par>
    </p:tnLst>
    <p:bldLst>
      <p:bldP spid="16" grpId="0" animBg="1"/>
      <p:bldP spid="16" grpId="1" animBg="1"/>
      <p:bldP spid="36" grpId="0" animBg="1"/>
      <p:bldP spid="36" grpId="1" animBg="1"/>
      <p:bldP spid="38" grpId="0" animBg="1"/>
      <p:bldP spid="38" grpId="1" animBg="1"/>
      <p:bldP spid="41" grpId="0" animBg="1"/>
      <p:bldP spid="41" grpId="1" animBg="1"/>
      <p:bldP spid="43" grpId="0" animBg="1"/>
      <p:bldP spid="43" grpId="1" animBg="1"/>
      <p:bldP spid="45" grpId="0" animBg="1"/>
      <p:bldP spid="45" grpId="1" animBg="1"/>
      <p:bldP spid="47" grpId="0" animBg="1"/>
      <p:bldP spid="47" grpId="1" animBg="1"/>
      <p:bldP spid="49" grpId="0" animBg="1"/>
      <p:bldP spid="49" grpId="1" animBg="1"/>
      <p:bldP spid="51" grpId="0" animBg="1"/>
      <p:bldP spid="51" grpId="1" animBg="1"/>
      <p:bldP spid="52" grpId="0" animBg="1"/>
      <p:bldP spid="34" grpId="0" animBg="1"/>
      <p:bldP spid="37" grpId="0" animBg="1"/>
      <p:bldP spid="39" grpId="0" animBg="1"/>
      <p:bldP spid="42" grpId="0" animBg="1"/>
      <p:bldP spid="44" grpId="0" animBg="1"/>
      <p:bldP spid="46" grpId="0" animBg="1"/>
      <p:bldP spid="48" grpId="0" animBg="1"/>
      <p:bldP spid="50" grpId="0" animBg="1"/>
      <p:bldP spid="7" grpId="0" animBg="1"/>
      <p:bldP spid="8" grpId="0" animBg="1"/>
      <p:bldP spid="10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78701658"/>
      </p:ext>
    </p:extLst>
  </p:cSld>
  <p:clrMapOvr>
    <a:masterClrMapping/>
  </p:clrMapOvr>
</p:sld>
</file>

<file path=ppt/theme/theme1.xml><?xml version="1.0" encoding="utf-8"?>
<a:theme xmlns:a="http://schemas.openxmlformats.org/drawingml/2006/main" name="chapter">
  <a:themeElements>
    <a:clrScheme name="TUD_Farben">
      <a:dk1>
        <a:srgbClr val="00305E"/>
      </a:dk1>
      <a:lt1>
        <a:srgbClr val="FFFFFF"/>
      </a:lt1>
      <a:dk2>
        <a:srgbClr val="00305E"/>
      </a:dk2>
      <a:lt2>
        <a:srgbClr val="727879"/>
      </a:lt2>
      <a:accent1>
        <a:srgbClr val="009EE0"/>
      </a:accent1>
      <a:accent2>
        <a:srgbClr val="006AB3"/>
      </a:accent2>
      <a:accent3>
        <a:srgbClr val="6AB023"/>
      </a:accent3>
      <a:accent4>
        <a:srgbClr val="007D40"/>
      </a:accent4>
      <a:accent5>
        <a:srgbClr val="93107E"/>
      </a:accent5>
      <a:accent6>
        <a:srgbClr val="54378A"/>
      </a:accent6>
      <a:hlink>
        <a:srgbClr val="009EE0"/>
      </a:hlink>
      <a:folHlink>
        <a:srgbClr val="006AB3"/>
      </a:folHlink>
    </a:clrScheme>
    <a:fontScheme name="TUD_Open Sans">
      <a:majorFont>
        <a:latin typeface="Open Sans"/>
        <a:ea typeface=""/>
        <a:cs typeface=""/>
      </a:majorFont>
      <a:minorFont>
        <a:latin typeface="Open San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äsentation1" id="{57C8D47D-C401-4EE1-BDE7-44A31DD9F0E9}" vid="{32192CAF-097F-4FAF-B79D-D16E995EDBE8}"/>
    </a:ext>
  </a:extLst>
</a:theme>
</file>

<file path=ppt/theme/theme2.xml><?xml version="1.0" encoding="utf-8"?>
<a:theme xmlns:a="http://schemas.openxmlformats.org/drawingml/2006/main" name="Benutzerdefiniertes Design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Praesentationsvorlagen16zu9</Template>
  <TotalTime>0</TotalTime>
  <Words>91</Words>
  <Application>Microsoft Office PowerPoint</Application>
  <PresentationFormat>Breitbild</PresentationFormat>
  <Paragraphs>21</Paragraphs>
  <Slides>3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3</vt:i4>
      </vt:variant>
      <vt:variant>
        <vt:lpstr>Folientitel</vt:lpstr>
      </vt:variant>
      <vt:variant>
        <vt:i4>3</vt:i4>
      </vt:variant>
    </vt:vector>
  </HeadingPairs>
  <TitlesOfParts>
    <vt:vector size="12" baseType="lpstr">
      <vt:lpstr>Open Sans</vt:lpstr>
      <vt:lpstr>Calibri Light</vt:lpstr>
      <vt:lpstr>Symbol</vt:lpstr>
      <vt:lpstr>Segoe UI Black</vt:lpstr>
      <vt:lpstr>Calibri</vt:lpstr>
      <vt:lpstr>Arial</vt:lpstr>
      <vt:lpstr>chapter</vt:lpstr>
      <vt:lpstr>Benutzerdefiniertes Design</vt:lpstr>
      <vt:lpstr>Office</vt:lpstr>
      <vt:lpstr>PowerPoint-Präsentation</vt:lpstr>
      <vt:lpstr>PowerPoint-Präsentation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Nuclear Astrophysics - A Journey through the Elements</dc:title>
  <dc:creator>Hannes Nitsche</dc:creator>
  <cp:keywords>docId:B839AE5484BE2904743A8449390588AE</cp:keywords>
  <cp:lastModifiedBy>Hannes Nitsche</cp:lastModifiedBy>
  <cp:revision>2804</cp:revision>
  <dcterms:created xsi:type="dcterms:W3CDTF">2018-06-15T09:17:35Z</dcterms:created>
  <dcterms:modified xsi:type="dcterms:W3CDTF">2024-07-05T09:01:47Z</dcterms:modified>
</cp:coreProperties>
</file>

<file path=docProps/thumbnail.jpeg>
</file>