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8" r:id="rId3"/>
  </p:sldIdLst>
  <p:sldSz cx="9906000" cy="6858000" type="A4"/>
  <p:notesSz cx="6858000" cy="9144000"/>
  <p:defaultTextStyle>
    <a:defPPr>
      <a:defRPr lang="en-US"/>
    </a:defPPr>
    <a:lvl1pPr marL="0" algn="l" defTabSz="45711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117" algn="l" defTabSz="45711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235" algn="l" defTabSz="45711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353" algn="l" defTabSz="45711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470" algn="l" defTabSz="45711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588" algn="l" defTabSz="45711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705" algn="l" defTabSz="45711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823" algn="l" defTabSz="45711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940" algn="l" defTabSz="457117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8384B5BD-D8BC-44B2-A581-72AFFB143372}">
          <p14:sldIdLst>
            <p14:sldId id="260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1268" y="4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92" indent="0" algn="ctr">
              <a:buNone/>
              <a:defRPr sz="2000"/>
            </a:lvl2pPr>
            <a:lvl3pPr marL="914383" indent="0" algn="ctr">
              <a:buNone/>
              <a:defRPr sz="1800"/>
            </a:lvl3pPr>
            <a:lvl4pPr marL="1371575" indent="0" algn="ctr">
              <a:buNone/>
              <a:defRPr sz="1600"/>
            </a:lvl4pPr>
            <a:lvl5pPr marL="1828766" indent="0" algn="ctr">
              <a:buNone/>
              <a:defRPr sz="1600"/>
            </a:lvl5pPr>
            <a:lvl6pPr marL="2285958" indent="0" algn="ctr">
              <a:buNone/>
              <a:defRPr sz="1600"/>
            </a:lvl6pPr>
            <a:lvl7pPr marL="2743150" indent="0" algn="ctr">
              <a:buNone/>
              <a:defRPr sz="1600"/>
            </a:lvl7pPr>
            <a:lvl8pPr marL="3200342" indent="0" algn="ctr">
              <a:buNone/>
              <a:defRPr sz="1600"/>
            </a:lvl8pPr>
            <a:lvl9pPr marL="3657533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228-C11D-4802-BA1D-DD9D45C1ED1A}" type="datetimeFigureOut">
              <a:rPr lang="de-DE" smtClean="0"/>
              <a:t>13.03.2024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4B4CA-8902-4C9F-8F45-3F3207EC46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000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228-C11D-4802-BA1D-DD9D45C1ED1A}" type="datetimeFigureOut">
              <a:rPr lang="de-DE" smtClean="0"/>
              <a:t>13.03.2024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4B4CA-8902-4C9F-8F45-3F3207EC46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819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3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9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228-C11D-4802-BA1D-DD9D45C1ED1A}" type="datetimeFigureOut">
              <a:rPr lang="de-DE" smtClean="0"/>
              <a:t>13.03.2024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4B4CA-8902-4C9F-8F45-3F3207EC46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4542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228-C11D-4802-BA1D-DD9D45C1ED1A}" type="datetimeFigureOut">
              <a:rPr lang="de-DE" smtClean="0"/>
              <a:t>13.03.2024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4B4CA-8902-4C9F-8F45-3F3207EC46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875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1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6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9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3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228-C11D-4802-BA1D-DD9D45C1ED1A}" type="datetimeFigureOut">
              <a:rPr lang="de-DE" smtClean="0"/>
              <a:t>13.03.2024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4B4CA-8902-4C9F-8F45-3F3207EC46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332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228-C11D-4802-BA1D-DD9D45C1ED1A}" type="datetimeFigureOut">
              <a:rPr lang="de-DE" smtClean="0"/>
              <a:t>13.03.2024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4B4CA-8902-4C9F-8F45-3F3207EC46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5556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8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2" indent="0">
              <a:buNone/>
              <a:defRPr sz="2000" b="1"/>
            </a:lvl2pPr>
            <a:lvl3pPr marL="914383" indent="0">
              <a:buNone/>
              <a:defRPr sz="1800" b="1"/>
            </a:lvl3pPr>
            <a:lvl4pPr marL="1371575" indent="0">
              <a:buNone/>
              <a:defRPr sz="1600" b="1"/>
            </a:lvl4pPr>
            <a:lvl5pPr marL="1828766" indent="0">
              <a:buNone/>
              <a:defRPr sz="1600" b="1"/>
            </a:lvl5pPr>
            <a:lvl6pPr marL="2285958" indent="0">
              <a:buNone/>
              <a:defRPr sz="1600" b="1"/>
            </a:lvl6pPr>
            <a:lvl7pPr marL="2743150" indent="0">
              <a:buNone/>
              <a:defRPr sz="1600" b="1"/>
            </a:lvl7pPr>
            <a:lvl8pPr marL="3200342" indent="0">
              <a:buNone/>
              <a:defRPr sz="1600" b="1"/>
            </a:lvl8pPr>
            <a:lvl9pPr marL="3657533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4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2" indent="0">
              <a:buNone/>
              <a:defRPr sz="2000" b="1"/>
            </a:lvl2pPr>
            <a:lvl3pPr marL="914383" indent="0">
              <a:buNone/>
              <a:defRPr sz="1800" b="1"/>
            </a:lvl3pPr>
            <a:lvl4pPr marL="1371575" indent="0">
              <a:buNone/>
              <a:defRPr sz="1600" b="1"/>
            </a:lvl4pPr>
            <a:lvl5pPr marL="1828766" indent="0">
              <a:buNone/>
              <a:defRPr sz="1600" b="1"/>
            </a:lvl5pPr>
            <a:lvl6pPr marL="2285958" indent="0">
              <a:buNone/>
              <a:defRPr sz="1600" b="1"/>
            </a:lvl6pPr>
            <a:lvl7pPr marL="2743150" indent="0">
              <a:buNone/>
              <a:defRPr sz="1600" b="1"/>
            </a:lvl7pPr>
            <a:lvl8pPr marL="3200342" indent="0">
              <a:buNone/>
              <a:defRPr sz="1600" b="1"/>
            </a:lvl8pPr>
            <a:lvl9pPr marL="3657533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4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228-C11D-4802-BA1D-DD9D45C1ED1A}" type="datetimeFigureOut">
              <a:rPr lang="de-DE" smtClean="0"/>
              <a:t>13.03.2024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4B4CA-8902-4C9F-8F45-3F3207EC46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431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228-C11D-4802-BA1D-DD9D45C1ED1A}" type="datetimeFigureOut">
              <a:rPr lang="de-DE" smtClean="0"/>
              <a:t>13.03.2024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4B4CA-8902-4C9F-8F45-3F3207EC46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1063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228-C11D-4802-BA1D-DD9D45C1ED1A}" type="datetimeFigureOut">
              <a:rPr lang="de-DE" smtClean="0"/>
              <a:t>13.03.2024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4B4CA-8902-4C9F-8F45-3F3207EC46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036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8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92" indent="0">
              <a:buNone/>
              <a:defRPr sz="1400"/>
            </a:lvl2pPr>
            <a:lvl3pPr marL="914383" indent="0">
              <a:buNone/>
              <a:defRPr sz="1200"/>
            </a:lvl3pPr>
            <a:lvl4pPr marL="1371575" indent="0">
              <a:buNone/>
              <a:defRPr sz="1000"/>
            </a:lvl4pPr>
            <a:lvl5pPr marL="1828766" indent="0">
              <a:buNone/>
              <a:defRPr sz="1000"/>
            </a:lvl5pPr>
            <a:lvl6pPr marL="2285958" indent="0">
              <a:buNone/>
              <a:defRPr sz="1000"/>
            </a:lvl6pPr>
            <a:lvl7pPr marL="2743150" indent="0">
              <a:buNone/>
              <a:defRPr sz="1000"/>
            </a:lvl7pPr>
            <a:lvl8pPr marL="3200342" indent="0">
              <a:buNone/>
              <a:defRPr sz="1000"/>
            </a:lvl8pPr>
            <a:lvl9pPr marL="365753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228-C11D-4802-BA1D-DD9D45C1ED1A}" type="datetimeFigureOut">
              <a:rPr lang="de-DE" smtClean="0"/>
              <a:t>13.03.2024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4B4CA-8902-4C9F-8F45-3F3207EC46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9885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8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92" indent="0">
              <a:buNone/>
              <a:defRPr sz="2800"/>
            </a:lvl2pPr>
            <a:lvl3pPr marL="914383" indent="0">
              <a:buNone/>
              <a:defRPr sz="2400"/>
            </a:lvl3pPr>
            <a:lvl4pPr marL="1371575" indent="0">
              <a:buNone/>
              <a:defRPr sz="2000"/>
            </a:lvl4pPr>
            <a:lvl5pPr marL="1828766" indent="0">
              <a:buNone/>
              <a:defRPr sz="2000"/>
            </a:lvl5pPr>
            <a:lvl6pPr marL="2285958" indent="0">
              <a:buNone/>
              <a:defRPr sz="2000"/>
            </a:lvl6pPr>
            <a:lvl7pPr marL="2743150" indent="0">
              <a:buNone/>
              <a:defRPr sz="2000"/>
            </a:lvl7pPr>
            <a:lvl8pPr marL="3200342" indent="0">
              <a:buNone/>
              <a:defRPr sz="2000"/>
            </a:lvl8pPr>
            <a:lvl9pPr marL="3657533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92" indent="0">
              <a:buNone/>
              <a:defRPr sz="1400"/>
            </a:lvl2pPr>
            <a:lvl3pPr marL="914383" indent="0">
              <a:buNone/>
              <a:defRPr sz="1200"/>
            </a:lvl3pPr>
            <a:lvl4pPr marL="1371575" indent="0">
              <a:buNone/>
              <a:defRPr sz="1000"/>
            </a:lvl4pPr>
            <a:lvl5pPr marL="1828766" indent="0">
              <a:buNone/>
              <a:defRPr sz="1000"/>
            </a:lvl5pPr>
            <a:lvl6pPr marL="2285958" indent="0">
              <a:buNone/>
              <a:defRPr sz="1000"/>
            </a:lvl6pPr>
            <a:lvl7pPr marL="2743150" indent="0">
              <a:buNone/>
              <a:defRPr sz="1000"/>
            </a:lvl7pPr>
            <a:lvl8pPr marL="3200342" indent="0">
              <a:buNone/>
              <a:defRPr sz="1000"/>
            </a:lvl8pPr>
            <a:lvl9pPr marL="365753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3228-C11D-4802-BA1D-DD9D45C1ED1A}" type="datetimeFigureOut">
              <a:rPr lang="de-DE" smtClean="0"/>
              <a:t>13.03.2024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4B4CA-8902-4C9F-8F45-3F3207EC46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709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8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73228-C11D-4802-BA1D-DD9D45C1ED1A}" type="datetimeFigureOut">
              <a:rPr lang="de-DE" smtClean="0"/>
              <a:t>13.03.2024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3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4B4CA-8902-4C9F-8F45-3F3207EC46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57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8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6" indent="-228596" algn="l" defTabSz="91438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7" indent="-228596" algn="l" defTabSz="9143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9" indent="-228596" algn="l" defTabSz="9143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70" indent="-228596" algn="l" defTabSz="9143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62" indent="-228596" algn="l" defTabSz="9143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54" indent="-228596" algn="l" defTabSz="9143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6" indent="-228596" algn="l" defTabSz="9143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38" indent="-228596" algn="l" defTabSz="9143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9" indent="-228596" algn="l" defTabSz="91438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2" algn="l" defTabSz="914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3" algn="l" defTabSz="914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5" algn="l" defTabSz="914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6" algn="l" defTabSz="914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8" algn="l" defTabSz="914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50" algn="l" defTabSz="914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42" algn="l" defTabSz="914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33" algn="l" defTabSz="914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21E6F42C-7097-D5E5-8445-BB6DF1FDA3D7}"/>
              </a:ext>
            </a:extLst>
          </p:cNvPr>
          <p:cNvGrpSpPr/>
          <p:nvPr/>
        </p:nvGrpSpPr>
        <p:grpSpPr>
          <a:xfrm>
            <a:off x="881341" y="325831"/>
            <a:ext cx="8143319" cy="6206338"/>
            <a:chOff x="668779" y="308948"/>
            <a:chExt cx="8143319" cy="6206338"/>
          </a:xfrm>
        </p:grpSpPr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id="{B4A1161A-8E53-639C-DF6D-B63CEF26DE51}"/>
                </a:ext>
              </a:extLst>
            </p:cNvPr>
            <p:cNvGrpSpPr/>
            <p:nvPr/>
          </p:nvGrpSpPr>
          <p:grpSpPr>
            <a:xfrm>
              <a:off x="668779" y="308948"/>
              <a:ext cx="8143319" cy="972000"/>
              <a:chOff x="668007" y="568831"/>
              <a:chExt cx="8143319" cy="972000"/>
            </a:xfrm>
          </p:grpSpPr>
          <p:sp>
            <p:nvSpPr>
              <p:cNvPr id="8" name="Rechteck 8">
                <a:extLst>
                  <a:ext uri="{FF2B5EF4-FFF2-40B4-BE49-F238E27FC236}">
                    <a16:creationId xmlns:a16="http://schemas.microsoft.com/office/drawing/2014/main" id="{8361009A-5EC3-E499-2CAF-5750076CCF8A}"/>
                  </a:ext>
                </a:extLst>
              </p:cNvPr>
              <p:cNvSpPr/>
              <p:nvPr/>
            </p:nvSpPr>
            <p:spPr>
              <a:xfrm>
                <a:off x="1671370" y="568831"/>
                <a:ext cx="972000" cy="972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7150">
                <a:solidFill>
                  <a:srgbClr val="7B380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2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</a:p>
            </p:txBody>
          </p:sp>
          <p:sp>
            <p:nvSpPr>
              <p:cNvPr id="10" name="Rechteck 8">
                <a:extLst>
                  <a:ext uri="{FF2B5EF4-FFF2-40B4-BE49-F238E27FC236}">
                    <a16:creationId xmlns:a16="http://schemas.microsoft.com/office/drawing/2014/main" id="{F0F35C65-61B7-E241-F54D-721667B26685}"/>
                  </a:ext>
                </a:extLst>
              </p:cNvPr>
              <p:cNvSpPr/>
              <p:nvPr/>
            </p:nvSpPr>
            <p:spPr>
              <a:xfrm>
                <a:off x="7839326" y="568831"/>
                <a:ext cx="972000" cy="9720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57150">
                <a:solidFill>
                  <a:srgbClr val="0068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</a:t>
                </a:r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12258636-381B-9CC7-E0FF-6278323478B2}"/>
                  </a:ext>
                </a:extLst>
              </p:cNvPr>
              <p:cNvSpPr/>
              <p:nvPr/>
            </p:nvSpPr>
            <p:spPr>
              <a:xfrm>
                <a:off x="3723260" y="568831"/>
                <a:ext cx="972000" cy="97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</a:t>
                </a:r>
              </a:p>
            </p:txBody>
          </p:sp>
          <p:sp>
            <p:nvSpPr>
              <p:cNvPr id="12" name="Rechteck 8">
                <a:extLst>
                  <a:ext uri="{FF2B5EF4-FFF2-40B4-BE49-F238E27FC236}">
                    <a16:creationId xmlns:a16="http://schemas.microsoft.com/office/drawing/2014/main" id="{51F63C3B-A9E6-396A-41AD-428A21898D7C}"/>
                  </a:ext>
                </a:extLst>
              </p:cNvPr>
              <p:cNvSpPr/>
              <p:nvPr/>
            </p:nvSpPr>
            <p:spPr>
              <a:xfrm>
                <a:off x="4741211" y="568831"/>
                <a:ext cx="972000" cy="97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4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</a:t>
                </a:r>
              </a:p>
            </p:txBody>
          </p:sp>
          <p:sp>
            <p:nvSpPr>
              <p:cNvPr id="13" name="Rechteck 8">
                <a:extLst>
                  <a:ext uri="{FF2B5EF4-FFF2-40B4-BE49-F238E27FC236}">
                    <a16:creationId xmlns:a16="http://schemas.microsoft.com/office/drawing/2014/main" id="{BA735CBD-B1C2-2A2C-36CB-F9F7FFADF6AD}"/>
                  </a:ext>
                </a:extLst>
              </p:cNvPr>
              <p:cNvSpPr/>
              <p:nvPr/>
            </p:nvSpPr>
            <p:spPr>
              <a:xfrm>
                <a:off x="5773916" y="568831"/>
                <a:ext cx="972000" cy="972000"/>
              </a:xfrm>
              <a:prstGeom prst="rect">
                <a:avLst/>
              </a:prstGeom>
              <a:solidFill>
                <a:srgbClr val="FFEBAB"/>
              </a:solidFill>
              <a:ln w="57150">
                <a:solidFill>
                  <a:srgbClr val="A27B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7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</a:t>
                </a:r>
              </a:p>
            </p:txBody>
          </p:sp>
          <p:sp>
            <p:nvSpPr>
              <p:cNvPr id="14" name="Rechteck 8">
                <a:extLst>
                  <a:ext uri="{FF2B5EF4-FFF2-40B4-BE49-F238E27FC236}">
                    <a16:creationId xmlns:a16="http://schemas.microsoft.com/office/drawing/2014/main" id="{F715530D-8B95-1B7E-B9BE-399E724A0487}"/>
                  </a:ext>
                </a:extLst>
              </p:cNvPr>
              <p:cNvSpPr/>
              <p:nvPr/>
            </p:nvSpPr>
            <p:spPr>
              <a:xfrm>
                <a:off x="6806621" y="568831"/>
                <a:ext cx="972000" cy="972000"/>
              </a:xfrm>
              <a:prstGeom prst="rect">
                <a:avLst/>
              </a:prstGeom>
              <a:solidFill>
                <a:srgbClr val="AFFFFF"/>
              </a:solidFill>
              <a:ln w="57150">
                <a:solidFill>
                  <a:srgbClr val="00B4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7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Li</a:t>
                </a:r>
              </a:p>
            </p:txBody>
          </p:sp>
          <p:sp>
            <p:nvSpPr>
              <p:cNvPr id="38" name="Rechteck 8">
                <a:extLst>
                  <a:ext uri="{FF2B5EF4-FFF2-40B4-BE49-F238E27FC236}">
                    <a16:creationId xmlns:a16="http://schemas.microsoft.com/office/drawing/2014/main" id="{9889B11B-FAC2-76E3-77A9-DF540CCF43F0}"/>
                  </a:ext>
                </a:extLst>
              </p:cNvPr>
              <p:cNvSpPr/>
              <p:nvPr/>
            </p:nvSpPr>
            <p:spPr>
              <a:xfrm>
                <a:off x="2689321" y="568831"/>
                <a:ext cx="987988" cy="972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7150">
                <a:solidFill>
                  <a:srgbClr val="7B380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</a:p>
            </p:txBody>
          </p:sp>
          <p:sp>
            <p:nvSpPr>
              <p:cNvPr id="39" name="Rechteck 8">
                <a:extLst>
                  <a:ext uri="{FF2B5EF4-FFF2-40B4-BE49-F238E27FC236}">
                    <a16:creationId xmlns:a16="http://schemas.microsoft.com/office/drawing/2014/main" id="{CDB41071-C8C2-D26E-50F7-46B325C65A55}"/>
                  </a:ext>
                </a:extLst>
              </p:cNvPr>
              <p:cNvSpPr/>
              <p:nvPr/>
            </p:nvSpPr>
            <p:spPr>
              <a:xfrm>
                <a:off x="668007" y="568831"/>
                <a:ext cx="972000" cy="972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7150">
                <a:solidFill>
                  <a:srgbClr val="7B380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</a:p>
            </p:txBody>
          </p:sp>
        </p:grpSp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972C79C0-E0EC-8719-DFB8-EBD698AC4788}"/>
                </a:ext>
              </a:extLst>
            </p:cNvPr>
            <p:cNvGrpSpPr/>
            <p:nvPr/>
          </p:nvGrpSpPr>
          <p:grpSpPr>
            <a:xfrm>
              <a:off x="668779" y="1617532"/>
              <a:ext cx="8143319" cy="972000"/>
              <a:chOff x="668007" y="568831"/>
              <a:chExt cx="8143319" cy="972000"/>
            </a:xfrm>
          </p:grpSpPr>
          <p:sp>
            <p:nvSpPr>
              <p:cNvPr id="41" name="Rechteck 8">
                <a:extLst>
                  <a:ext uri="{FF2B5EF4-FFF2-40B4-BE49-F238E27FC236}">
                    <a16:creationId xmlns:a16="http://schemas.microsoft.com/office/drawing/2014/main" id="{0687C58E-EA36-5927-5B3D-58312CD729C2}"/>
                  </a:ext>
                </a:extLst>
              </p:cNvPr>
              <p:cNvSpPr/>
              <p:nvPr/>
            </p:nvSpPr>
            <p:spPr>
              <a:xfrm>
                <a:off x="1671370" y="568831"/>
                <a:ext cx="972000" cy="972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7150">
                <a:solidFill>
                  <a:srgbClr val="7B380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2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</a:p>
            </p:txBody>
          </p:sp>
          <p:sp>
            <p:nvSpPr>
              <p:cNvPr id="42" name="Rechteck 8">
                <a:extLst>
                  <a:ext uri="{FF2B5EF4-FFF2-40B4-BE49-F238E27FC236}">
                    <a16:creationId xmlns:a16="http://schemas.microsoft.com/office/drawing/2014/main" id="{514E2F29-9345-D612-DD41-3EDB1B2AE1BF}"/>
                  </a:ext>
                </a:extLst>
              </p:cNvPr>
              <p:cNvSpPr/>
              <p:nvPr/>
            </p:nvSpPr>
            <p:spPr>
              <a:xfrm>
                <a:off x="7839326" y="568831"/>
                <a:ext cx="972000" cy="9720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57150">
                <a:solidFill>
                  <a:srgbClr val="0068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</a:t>
                </a:r>
              </a:p>
            </p:txBody>
          </p:sp>
          <p:sp>
            <p:nvSpPr>
              <p:cNvPr id="59" name="Rechteck 58">
                <a:extLst>
                  <a:ext uri="{FF2B5EF4-FFF2-40B4-BE49-F238E27FC236}">
                    <a16:creationId xmlns:a16="http://schemas.microsoft.com/office/drawing/2014/main" id="{32DCD639-03AE-72E2-C628-7FD7CE5519F0}"/>
                  </a:ext>
                </a:extLst>
              </p:cNvPr>
              <p:cNvSpPr/>
              <p:nvPr/>
            </p:nvSpPr>
            <p:spPr>
              <a:xfrm>
                <a:off x="3723260" y="568831"/>
                <a:ext cx="972000" cy="97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</a:t>
                </a:r>
              </a:p>
            </p:txBody>
          </p:sp>
          <p:sp>
            <p:nvSpPr>
              <p:cNvPr id="64" name="Rechteck 8">
                <a:extLst>
                  <a:ext uri="{FF2B5EF4-FFF2-40B4-BE49-F238E27FC236}">
                    <a16:creationId xmlns:a16="http://schemas.microsoft.com/office/drawing/2014/main" id="{2E27E551-8DA4-E6F8-07C0-E1413EE14F28}"/>
                  </a:ext>
                </a:extLst>
              </p:cNvPr>
              <p:cNvSpPr/>
              <p:nvPr/>
            </p:nvSpPr>
            <p:spPr>
              <a:xfrm>
                <a:off x="4741211" y="568831"/>
                <a:ext cx="972000" cy="97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4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</a:t>
                </a:r>
              </a:p>
            </p:txBody>
          </p:sp>
          <p:sp>
            <p:nvSpPr>
              <p:cNvPr id="65" name="Rechteck 8">
                <a:extLst>
                  <a:ext uri="{FF2B5EF4-FFF2-40B4-BE49-F238E27FC236}">
                    <a16:creationId xmlns:a16="http://schemas.microsoft.com/office/drawing/2014/main" id="{E2840726-59FB-2745-F48E-73C4CFBBCB77}"/>
                  </a:ext>
                </a:extLst>
              </p:cNvPr>
              <p:cNvSpPr/>
              <p:nvPr/>
            </p:nvSpPr>
            <p:spPr>
              <a:xfrm>
                <a:off x="5773916" y="568831"/>
                <a:ext cx="972000" cy="972000"/>
              </a:xfrm>
              <a:prstGeom prst="rect">
                <a:avLst/>
              </a:prstGeom>
              <a:solidFill>
                <a:srgbClr val="FFEBAB"/>
              </a:solidFill>
              <a:ln w="57150">
                <a:solidFill>
                  <a:srgbClr val="A27B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7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</a:t>
                </a:r>
              </a:p>
            </p:txBody>
          </p:sp>
          <p:sp>
            <p:nvSpPr>
              <p:cNvPr id="66" name="Rechteck 8">
                <a:extLst>
                  <a:ext uri="{FF2B5EF4-FFF2-40B4-BE49-F238E27FC236}">
                    <a16:creationId xmlns:a16="http://schemas.microsoft.com/office/drawing/2014/main" id="{DCE3495E-61C8-2F32-99CF-3282CEC15E00}"/>
                  </a:ext>
                </a:extLst>
              </p:cNvPr>
              <p:cNvSpPr/>
              <p:nvPr/>
            </p:nvSpPr>
            <p:spPr>
              <a:xfrm>
                <a:off x="6806621" y="568831"/>
                <a:ext cx="972000" cy="972000"/>
              </a:xfrm>
              <a:prstGeom prst="rect">
                <a:avLst/>
              </a:prstGeom>
              <a:solidFill>
                <a:srgbClr val="AFFFFF"/>
              </a:solidFill>
              <a:ln w="57150">
                <a:solidFill>
                  <a:srgbClr val="00B4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7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Li</a:t>
                </a:r>
              </a:p>
            </p:txBody>
          </p:sp>
          <p:sp>
            <p:nvSpPr>
              <p:cNvPr id="67" name="Rechteck 8">
                <a:extLst>
                  <a:ext uri="{FF2B5EF4-FFF2-40B4-BE49-F238E27FC236}">
                    <a16:creationId xmlns:a16="http://schemas.microsoft.com/office/drawing/2014/main" id="{FEEA7B26-AD35-2763-679A-8815C99C4C5C}"/>
                  </a:ext>
                </a:extLst>
              </p:cNvPr>
              <p:cNvSpPr/>
              <p:nvPr/>
            </p:nvSpPr>
            <p:spPr>
              <a:xfrm>
                <a:off x="2689321" y="568831"/>
                <a:ext cx="987988" cy="972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7150">
                <a:solidFill>
                  <a:srgbClr val="7B380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</a:p>
            </p:txBody>
          </p:sp>
          <p:sp>
            <p:nvSpPr>
              <p:cNvPr id="68" name="Rechteck 8">
                <a:extLst>
                  <a:ext uri="{FF2B5EF4-FFF2-40B4-BE49-F238E27FC236}">
                    <a16:creationId xmlns:a16="http://schemas.microsoft.com/office/drawing/2014/main" id="{24D75750-1686-DCB0-A408-A2F7D34CEF80}"/>
                  </a:ext>
                </a:extLst>
              </p:cNvPr>
              <p:cNvSpPr/>
              <p:nvPr/>
            </p:nvSpPr>
            <p:spPr>
              <a:xfrm>
                <a:off x="668007" y="568831"/>
                <a:ext cx="972000" cy="972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7150">
                <a:solidFill>
                  <a:srgbClr val="7B380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</a:p>
            </p:txBody>
          </p:sp>
        </p:grpSp>
        <p:grpSp>
          <p:nvGrpSpPr>
            <p:cNvPr id="69" name="Gruppieren 68">
              <a:extLst>
                <a:ext uri="{FF2B5EF4-FFF2-40B4-BE49-F238E27FC236}">
                  <a16:creationId xmlns:a16="http://schemas.microsoft.com/office/drawing/2014/main" id="{0B6A816F-D490-91EC-4F3F-08AA6E52E7B3}"/>
                </a:ext>
              </a:extLst>
            </p:cNvPr>
            <p:cNvGrpSpPr/>
            <p:nvPr/>
          </p:nvGrpSpPr>
          <p:grpSpPr>
            <a:xfrm>
              <a:off x="668779" y="2926116"/>
              <a:ext cx="8143319" cy="972000"/>
              <a:chOff x="668007" y="568831"/>
              <a:chExt cx="8143319" cy="972000"/>
            </a:xfrm>
          </p:grpSpPr>
          <p:sp>
            <p:nvSpPr>
              <p:cNvPr id="70" name="Rechteck 8">
                <a:extLst>
                  <a:ext uri="{FF2B5EF4-FFF2-40B4-BE49-F238E27FC236}">
                    <a16:creationId xmlns:a16="http://schemas.microsoft.com/office/drawing/2014/main" id="{3D972AF1-FCD4-B000-C492-02EC101B2785}"/>
                  </a:ext>
                </a:extLst>
              </p:cNvPr>
              <p:cNvSpPr/>
              <p:nvPr/>
            </p:nvSpPr>
            <p:spPr>
              <a:xfrm>
                <a:off x="1671370" y="568831"/>
                <a:ext cx="972000" cy="972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7150">
                <a:solidFill>
                  <a:srgbClr val="7B380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2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</a:p>
            </p:txBody>
          </p:sp>
          <p:sp>
            <p:nvSpPr>
              <p:cNvPr id="71" name="Rechteck 8">
                <a:extLst>
                  <a:ext uri="{FF2B5EF4-FFF2-40B4-BE49-F238E27FC236}">
                    <a16:creationId xmlns:a16="http://schemas.microsoft.com/office/drawing/2014/main" id="{AE1F0CA8-8F7E-A1FC-3292-F1FEE509EAE6}"/>
                  </a:ext>
                </a:extLst>
              </p:cNvPr>
              <p:cNvSpPr/>
              <p:nvPr/>
            </p:nvSpPr>
            <p:spPr>
              <a:xfrm>
                <a:off x="7839326" y="568831"/>
                <a:ext cx="972000" cy="9720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57150">
                <a:solidFill>
                  <a:srgbClr val="0068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</a:t>
                </a:r>
              </a:p>
            </p:txBody>
          </p:sp>
          <p:sp>
            <p:nvSpPr>
              <p:cNvPr id="72" name="Rechteck 71">
                <a:extLst>
                  <a:ext uri="{FF2B5EF4-FFF2-40B4-BE49-F238E27FC236}">
                    <a16:creationId xmlns:a16="http://schemas.microsoft.com/office/drawing/2014/main" id="{04189E22-ADCB-52D8-4F97-5CFA1644C0EC}"/>
                  </a:ext>
                </a:extLst>
              </p:cNvPr>
              <p:cNvSpPr/>
              <p:nvPr/>
            </p:nvSpPr>
            <p:spPr>
              <a:xfrm>
                <a:off x="3723260" y="568831"/>
                <a:ext cx="972000" cy="97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</a:t>
                </a:r>
              </a:p>
            </p:txBody>
          </p:sp>
          <p:sp>
            <p:nvSpPr>
              <p:cNvPr id="73" name="Rechteck 8">
                <a:extLst>
                  <a:ext uri="{FF2B5EF4-FFF2-40B4-BE49-F238E27FC236}">
                    <a16:creationId xmlns:a16="http://schemas.microsoft.com/office/drawing/2014/main" id="{F7BB11BA-EB60-F0CF-C8CC-505A61134C45}"/>
                  </a:ext>
                </a:extLst>
              </p:cNvPr>
              <p:cNvSpPr/>
              <p:nvPr/>
            </p:nvSpPr>
            <p:spPr>
              <a:xfrm>
                <a:off x="4741211" y="568831"/>
                <a:ext cx="972000" cy="97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4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</a:t>
                </a:r>
              </a:p>
            </p:txBody>
          </p:sp>
          <p:sp>
            <p:nvSpPr>
              <p:cNvPr id="74" name="Rechteck 8">
                <a:extLst>
                  <a:ext uri="{FF2B5EF4-FFF2-40B4-BE49-F238E27FC236}">
                    <a16:creationId xmlns:a16="http://schemas.microsoft.com/office/drawing/2014/main" id="{82C8E6AB-A3EA-0A4A-6BA9-29C9601961FE}"/>
                  </a:ext>
                </a:extLst>
              </p:cNvPr>
              <p:cNvSpPr/>
              <p:nvPr/>
            </p:nvSpPr>
            <p:spPr>
              <a:xfrm>
                <a:off x="5773916" y="568831"/>
                <a:ext cx="972000" cy="972000"/>
              </a:xfrm>
              <a:prstGeom prst="rect">
                <a:avLst/>
              </a:prstGeom>
              <a:solidFill>
                <a:srgbClr val="FFEBAB"/>
              </a:solidFill>
              <a:ln w="57150">
                <a:solidFill>
                  <a:srgbClr val="A27B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7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</a:t>
                </a:r>
              </a:p>
            </p:txBody>
          </p:sp>
          <p:sp>
            <p:nvSpPr>
              <p:cNvPr id="75" name="Rechteck 8">
                <a:extLst>
                  <a:ext uri="{FF2B5EF4-FFF2-40B4-BE49-F238E27FC236}">
                    <a16:creationId xmlns:a16="http://schemas.microsoft.com/office/drawing/2014/main" id="{3E039687-1B13-7F1E-47FC-6F5B83B71ED0}"/>
                  </a:ext>
                </a:extLst>
              </p:cNvPr>
              <p:cNvSpPr/>
              <p:nvPr/>
            </p:nvSpPr>
            <p:spPr>
              <a:xfrm>
                <a:off x="6806621" y="568831"/>
                <a:ext cx="972000" cy="972000"/>
              </a:xfrm>
              <a:prstGeom prst="rect">
                <a:avLst/>
              </a:prstGeom>
              <a:solidFill>
                <a:srgbClr val="AFFFFF"/>
              </a:solidFill>
              <a:ln w="57150">
                <a:solidFill>
                  <a:srgbClr val="00B4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7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Li</a:t>
                </a:r>
              </a:p>
            </p:txBody>
          </p:sp>
          <p:sp>
            <p:nvSpPr>
              <p:cNvPr id="76" name="Rechteck 8">
                <a:extLst>
                  <a:ext uri="{FF2B5EF4-FFF2-40B4-BE49-F238E27FC236}">
                    <a16:creationId xmlns:a16="http://schemas.microsoft.com/office/drawing/2014/main" id="{D2ECF80D-13CA-5955-53DA-985A7BFF678A}"/>
                  </a:ext>
                </a:extLst>
              </p:cNvPr>
              <p:cNvSpPr/>
              <p:nvPr/>
            </p:nvSpPr>
            <p:spPr>
              <a:xfrm>
                <a:off x="2689321" y="568831"/>
                <a:ext cx="987988" cy="972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7150">
                <a:solidFill>
                  <a:srgbClr val="7B380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</a:p>
            </p:txBody>
          </p:sp>
          <p:sp>
            <p:nvSpPr>
              <p:cNvPr id="77" name="Rechteck 8">
                <a:extLst>
                  <a:ext uri="{FF2B5EF4-FFF2-40B4-BE49-F238E27FC236}">
                    <a16:creationId xmlns:a16="http://schemas.microsoft.com/office/drawing/2014/main" id="{5484684C-8657-F28B-38C2-B7A959A1DEB0}"/>
                  </a:ext>
                </a:extLst>
              </p:cNvPr>
              <p:cNvSpPr/>
              <p:nvPr/>
            </p:nvSpPr>
            <p:spPr>
              <a:xfrm>
                <a:off x="668007" y="568831"/>
                <a:ext cx="972000" cy="972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7150">
                <a:solidFill>
                  <a:srgbClr val="7B380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</a:p>
            </p:txBody>
          </p:sp>
        </p:grpSp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11304573-4E75-C18B-628D-A25C360CD997}"/>
                </a:ext>
              </a:extLst>
            </p:cNvPr>
            <p:cNvGrpSpPr/>
            <p:nvPr/>
          </p:nvGrpSpPr>
          <p:grpSpPr>
            <a:xfrm>
              <a:off x="668779" y="4234700"/>
              <a:ext cx="8143319" cy="972000"/>
              <a:chOff x="668007" y="568831"/>
              <a:chExt cx="8143319" cy="972000"/>
            </a:xfrm>
          </p:grpSpPr>
          <p:sp>
            <p:nvSpPr>
              <p:cNvPr id="79" name="Rechteck 8">
                <a:extLst>
                  <a:ext uri="{FF2B5EF4-FFF2-40B4-BE49-F238E27FC236}">
                    <a16:creationId xmlns:a16="http://schemas.microsoft.com/office/drawing/2014/main" id="{01F8AAFB-64C2-0548-0327-1E86427CC1D5}"/>
                  </a:ext>
                </a:extLst>
              </p:cNvPr>
              <p:cNvSpPr/>
              <p:nvPr/>
            </p:nvSpPr>
            <p:spPr>
              <a:xfrm>
                <a:off x="1671370" y="568831"/>
                <a:ext cx="972000" cy="972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7150">
                <a:solidFill>
                  <a:srgbClr val="7B380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2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</a:p>
            </p:txBody>
          </p:sp>
          <p:sp>
            <p:nvSpPr>
              <p:cNvPr id="80" name="Rechteck 8">
                <a:extLst>
                  <a:ext uri="{FF2B5EF4-FFF2-40B4-BE49-F238E27FC236}">
                    <a16:creationId xmlns:a16="http://schemas.microsoft.com/office/drawing/2014/main" id="{67C250EA-060C-3083-D1BF-3A0DBDC635B5}"/>
                  </a:ext>
                </a:extLst>
              </p:cNvPr>
              <p:cNvSpPr/>
              <p:nvPr/>
            </p:nvSpPr>
            <p:spPr>
              <a:xfrm>
                <a:off x="7839326" y="568831"/>
                <a:ext cx="972000" cy="9720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57150">
                <a:solidFill>
                  <a:srgbClr val="0068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</a:t>
                </a:r>
              </a:p>
            </p:txBody>
          </p:sp>
          <p:sp>
            <p:nvSpPr>
              <p:cNvPr id="81" name="Rechteck 80">
                <a:extLst>
                  <a:ext uri="{FF2B5EF4-FFF2-40B4-BE49-F238E27FC236}">
                    <a16:creationId xmlns:a16="http://schemas.microsoft.com/office/drawing/2014/main" id="{9EFAD3A0-2300-75A5-39C4-BE1436106B6E}"/>
                  </a:ext>
                </a:extLst>
              </p:cNvPr>
              <p:cNvSpPr/>
              <p:nvPr/>
            </p:nvSpPr>
            <p:spPr>
              <a:xfrm>
                <a:off x="3723260" y="568831"/>
                <a:ext cx="972000" cy="97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</a:t>
                </a:r>
              </a:p>
            </p:txBody>
          </p:sp>
          <p:sp>
            <p:nvSpPr>
              <p:cNvPr id="82" name="Rechteck 8">
                <a:extLst>
                  <a:ext uri="{FF2B5EF4-FFF2-40B4-BE49-F238E27FC236}">
                    <a16:creationId xmlns:a16="http://schemas.microsoft.com/office/drawing/2014/main" id="{2CACD785-1E9F-A6AB-21F7-83B19C734678}"/>
                  </a:ext>
                </a:extLst>
              </p:cNvPr>
              <p:cNvSpPr/>
              <p:nvPr/>
            </p:nvSpPr>
            <p:spPr>
              <a:xfrm>
                <a:off x="4741211" y="568831"/>
                <a:ext cx="972000" cy="97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4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</a:t>
                </a:r>
              </a:p>
            </p:txBody>
          </p:sp>
          <p:sp>
            <p:nvSpPr>
              <p:cNvPr id="83" name="Rechteck 8">
                <a:extLst>
                  <a:ext uri="{FF2B5EF4-FFF2-40B4-BE49-F238E27FC236}">
                    <a16:creationId xmlns:a16="http://schemas.microsoft.com/office/drawing/2014/main" id="{C9AD68C4-263B-BE9B-556F-A3BD8D688B65}"/>
                  </a:ext>
                </a:extLst>
              </p:cNvPr>
              <p:cNvSpPr/>
              <p:nvPr/>
            </p:nvSpPr>
            <p:spPr>
              <a:xfrm>
                <a:off x="5773916" y="568831"/>
                <a:ext cx="972000" cy="972000"/>
              </a:xfrm>
              <a:prstGeom prst="rect">
                <a:avLst/>
              </a:prstGeom>
              <a:solidFill>
                <a:srgbClr val="FFEBAB"/>
              </a:solidFill>
              <a:ln w="57150">
                <a:solidFill>
                  <a:srgbClr val="A27B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7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</a:t>
                </a:r>
              </a:p>
            </p:txBody>
          </p:sp>
          <p:sp>
            <p:nvSpPr>
              <p:cNvPr id="84" name="Rechteck 8">
                <a:extLst>
                  <a:ext uri="{FF2B5EF4-FFF2-40B4-BE49-F238E27FC236}">
                    <a16:creationId xmlns:a16="http://schemas.microsoft.com/office/drawing/2014/main" id="{970FCCD3-ADDE-042D-311A-86D7E8618A26}"/>
                  </a:ext>
                </a:extLst>
              </p:cNvPr>
              <p:cNvSpPr/>
              <p:nvPr/>
            </p:nvSpPr>
            <p:spPr>
              <a:xfrm>
                <a:off x="6806621" y="568831"/>
                <a:ext cx="972000" cy="972000"/>
              </a:xfrm>
              <a:prstGeom prst="rect">
                <a:avLst/>
              </a:prstGeom>
              <a:solidFill>
                <a:srgbClr val="AFFFFF"/>
              </a:solidFill>
              <a:ln w="57150">
                <a:solidFill>
                  <a:srgbClr val="00B4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7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Li</a:t>
                </a:r>
              </a:p>
            </p:txBody>
          </p:sp>
          <p:sp>
            <p:nvSpPr>
              <p:cNvPr id="85" name="Rechteck 8">
                <a:extLst>
                  <a:ext uri="{FF2B5EF4-FFF2-40B4-BE49-F238E27FC236}">
                    <a16:creationId xmlns:a16="http://schemas.microsoft.com/office/drawing/2014/main" id="{D8411A02-8FA0-2A18-CBB5-7EDA094AA676}"/>
                  </a:ext>
                </a:extLst>
              </p:cNvPr>
              <p:cNvSpPr/>
              <p:nvPr/>
            </p:nvSpPr>
            <p:spPr>
              <a:xfrm>
                <a:off x="2689321" y="568831"/>
                <a:ext cx="987988" cy="972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7150">
                <a:solidFill>
                  <a:srgbClr val="7B380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</a:p>
            </p:txBody>
          </p:sp>
          <p:sp>
            <p:nvSpPr>
              <p:cNvPr id="86" name="Rechteck 8">
                <a:extLst>
                  <a:ext uri="{FF2B5EF4-FFF2-40B4-BE49-F238E27FC236}">
                    <a16:creationId xmlns:a16="http://schemas.microsoft.com/office/drawing/2014/main" id="{7F3B8158-2133-CFE3-2E76-A1F15B6E72F1}"/>
                  </a:ext>
                </a:extLst>
              </p:cNvPr>
              <p:cNvSpPr/>
              <p:nvPr/>
            </p:nvSpPr>
            <p:spPr>
              <a:xfrm>
                <a:off x="668007" y="568831"/>
                <a:ext cx="972000" cy="972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7150">
                <a:solidFill>
                  <a:srgbClr val="7B380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</a:p>
            </p:txBody>
          </p:sp>
        </p:grpSp>
        <p:grpSp>
          <p:nvGrpSpPr>
            <p:cNvPr id="87" name="Gruppieren 86">
              <a:extLst>
                <a:ext uri="{FF2B5EF4-FFF2-40B4-BE49-F238E27FC236}">
                  <a16:creationId xmlns:a16="http://schemas.microsoft.com/office/drawing/2014/main" id="{A9D25C1B-BBD5-42CB-F460-C06A48757E33}"/>
                </a:ext>
              </a:extLst>
            </p:cNvPr>
            <p:cNvGrpSpPr/>
            <p:nvPr/>
          </p:nvGrpSpPr>
          <p:grpSpPr>
            <a:xfrm>
              <a:off x="668779" y="5543286"/>
              <a:ext cx="8143319" cy="972000"/>
              <a:chOff x="668007" y="568831"/>
              <a:chExt cx="8143319" cy="972000"/>
            </a:xfrm>
          </p:grpSpPr>
          <p:sp>
            <p:nvSpPr>
              <p:cNvPr id="88" name="Rechteck 8">
                <a:extLst>
                  <a:ext uri="{FF2B5EF4-FFF2-40B4-BE49-F238E27FC236}">
                    <a16:creationId xmlns:a16="http://schemas.microsoft.com/office/drawing/2014/main" id="{8B31F342-9BD0-D482-9183-6134B449061D}"/>
                  </a:ext>
                </a:extLst>
              </p:cNvPr>
              <p:cNvSpPr/>
              <p:nvPr/>
            </p:nvSpPr>
            <p:spPr>
              <a:xfrm>
                <a:off x="1671370" y="568831"/>
                <a:ext cx="972000" cy="972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7150">
                <a:solidFill>
                  <a:srgbClr val="7B380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2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</a:p>
            </p:txBody>
          </p:sp>
          <p:sp>
            <p:nvSpPr>
              <p:cNvPr id="89" name="Rechteck 8">
                <a:extLst>
                  <a:ext uri="{FF2B5EF4-FFF2-40B4-BE49-F238E27FC236}">
                    <a16:creationId xmlns:a16="http://schemas.microsoft.com/office/drawing/2014/main" id="{72B5F9E2-54EE-1143-3376-404908F70A35}"/>
                  </a:ext>
                </a:extLst>
              </p:cNvPr>
              <p:cNvSpPr/>
              <p:nvPr/>
            </p:nvSpPr>
            <p:spPr>
              <a:xfrm>
                <a:off x="7839326" y="568831"/>
                <a:ext cx="972000" cy="9720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57150">
                <a:solidFill>
                  <a:srgbClr val="0068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</a:t>
                </a:r>
              </a:p>
            </p:txBody>
          </p:sp>
          <p:sp>
            <p:nvSpPr>
              <p:cNvPr id="90" name="Rechteck 89">
                <a:extLst>
                  <a:ext uri="{FF2B5EF4-FFF2-40B4-BE49-F238E27FC236}">
                    <a16:creationId xmlns:a16="http://schemas.microsoft.com/office/drawing/2014/main" id="{38265EC9-166D-E3D1-6721-877F1FA16396}"/>
                  </a:ext>
                </a:extLst>
              </p:cNvPr>
              <p:cNvSpPr/>
              <p:nvPr/>
            </p:nvSpPr>
            <p:spPr>
              <a:xfrm>
                <a:off x="3723260" y="568831"/>
                <a:ext cx="972000" cy="97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</a:t>
                </a:r>
              </a:p>
            </p:txBody>
          </p:sp>
          <p:sp>
            <p:nvSpPr>
              <p:cNvPr id="91" name="Rechteck 8">
                <a:extLst>
                  <a:ext uri="{FF2B5EF4-FFF2-40B4-BE49-F238E27FC236}">
                    <a16:creationId xmlns:a16="http://schemas.microsoft.com/office/drawing/2014/main" id="{562FD0AD-9FF6-96D4-2ED6-AE805EB5EFB1}"/>
                  </a:ext>
                </a:extLst>
              </p:cNvPr>
              <p:cNvSpPr/>
              <p:nvPr/>
            </p:nvSpPr>
            <p:spPr>
              <a:xfrm>
                <a:off x="4741211" y="568831"/>
                <a:ext cx="972000" cy="97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4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</a:t>
                </a:r>
              </a:p>
            </p:txBody>
          </p:sp>
          <p:sp>
            <p:nvSpPr>
              <p:cNvPr id="92" name="Rechteck 8">
                <a:extLst>
                  <a:ext uri="{FF2B5EF4-FFF2-40B4-BE49-F238E27FC236}">
                    <a16:creationId xmlns:a16="http://schemas.microsoft.com/office/drawing/2014/main" id="{EBFFCCC5-7C7B-0B77-4DE2-FE7C7DFB4FC8}"/>
                  </a:ext>
                </a:extLst>
              </p:cNvPr>
              <p:cNvSpPr/>
              <p:nvPr/>
            </p:nvSpPr>
            <p:spPr>
              <a:xfrm>
                <a:off x="5773916" y="568831"/>
                <a:ext cx="972000" cy="972000"/>
              </a:xfrm>
              <a:prstGeom prst="rect">
                <a:avLst/>
              </a:prstGeom>
              <a:solidFill>
                <a:srgbClr val="FFEBAB"/>
              </a:solidFill>
              <a:ln w="57150">
                <a:solidFill>
                  <a:srgbClr val="A27B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7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</a:t>
                </a:r>
              </a:p>
            </p:txBody>
          </p:sp>
          <p:sp>
            <p:nvSpPr>
              <p:cNvPr id="93" name="Rechteck 8">
                <a:extLst>
                  <a:ext uri="{FF2B5EF4-FFF2-40B4-BE49-F238E27FC236}">
                    <a16:creationId xmlns:a16="http://schemas.microsoft.com/office/drawing/2014/main" id="{F0AE8851-73FF-7248-DE91-DA95B3F592E6}"/>
                  </a:ext>
                </a:extLst>
              </p:cNvPr>
              <p:cNvSpPr/>
              <p:nvPr/>
            </p:nvSpPr>
            <p:spPr>
              <a:xfrm>
                <a:off x="6806621" y="568831"/>
                <a:ext cx="972000" cy="972000"/>
              </a:xfrm>
              <a:prstGeom prst="rect">
                <a:avLst/>
              </a:prstGeom>
              <a:solidFill>
                <a:srgbClr val="AFFFFF"/>
              </a:solidFill>
              <a:ln w="57150">
                <a:solidFill>
                  <a:srgbClr val="00B4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7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Li</a:t>
                </a:r>
              </a:p>
            </p:txBody>
          </p:sp>
          <p:sp>
            <p:nvSpPr>
              <p:cNvPr id="94" name="Rechteck 8">
                <a:extLst>
                  <a:ext uri="{FF2B5EF4-FFF2-40B4-BE49-F238E27FC236}">
                    <a16:creationId xmlns:a16="http://schemas.microsoft.com/office/drawing/2014/main" id="{7AF98F32-39FE-1DF7-4603-039103E8852A}"/>
                  </a:ext>
                </a:extLst>
              </p:cNvPr>
              <p:cNvSpPr/>
              <p:nvPr/>
            </p:nvSpPr>
            <p:spPr>
              <a:xfrm>
                <a:off x="2689321" y="568831"/>
                <a:ext cx="987988" cy="972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7150">
                <a:solidFill>
                  <a:srgbClr val="7B380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</a:p>
            </p:txBody>
          </p:sp>
          <p:sp>
            <p:nvSpPr>
              <p:cNvPr id="95" name="Rechteck 8">
                <a:extLst>
                  <a:ext uri="{FF2B5EF4-FFF2-40B4-BE49-F238E27FC236}">
                    <a16:creationId xmlns:a16="http://schemas.microsoft.com/office/drawing/2014/main" id="{70A22A9F-5759-F8BE-BF68-904188A4AE13}"/>
                  </a:ext>
                </a:extLst>
              </p:cNvPr>
              <p:cNvSpPr/>
              <p:nvPr/>
            </p:nvSpPr>
            <p:spPr>
              <a:xfrm>
                <a:off x="668007" y="568831"/>
                <a:ext cx="972000" cy="972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7150">
                <a:solidFill>
                  <a:srgbClr val="7B380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en-US" sz="3600" b="1" baseline="400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</a:t>
                </a:r>
                <a:r>
                  <a:rPr lang="en-US" sz="3600" b="1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83345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88114C12-8101-FCCC-E6E1-643B1F806AE2}"/>
              </a:ext>
            </a:extLst>
          </p:cNvPr>
          <p:cNvCxnSpPr>
            <a:cxnSpLocks/>
          </p:cNvCxnSpPr>
          <p:nvPr/>
        </p:nvCxnSpPr>
        <p:spPr>
          <a:xfrm>
            <a:off x="605979" y="4972382"/>
            <a:ext cx="2592000" cy="146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F73A154D-A493-045E-6258-134F7463BEE6}"/>
              </a:ext>
            </a:extLst>
          </p:cNvPr>
          <p:cNvSpPr txBox="1"/>
          <p:nvPr/>
        </p:nvSpPr>
        <p:spPr>
          <a:xfrm>
            <a:off x="689897" y="5241816"/>
            <a:ext cx="10228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(n,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Symbol" panose="05050102010706020507" pitchFamily="18" charset="2"/>
              </a:rPr>
              <a:t>)</a:t>
            </a:r>
            <a:endParaRPr lang="de-D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C6743ED3-AD8E-DAD8-7BDF-504B8820CC97}"/>
              </a:ext>
            </a:extLst>
          </p:cNvPr>
          <p:cNvCxnSpPr>
            <a:cxnSpLocks/>
          </p:cNvCxnSpPr>
          <p:nvPr/>
        </p:nvCxnSpPr>
        <p:spPr>
          <a:xfrm>
            <a:off x="6796403" y="4158766"/>
            <a:ext cx="2592000" cy="146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BAE44B3F-A8EC-24D3-61E8-83F18031FE4A}"/>
              </a:ext>
            </a:extLst>
          </p:cNvPr>
          <p:cNvCxnSpPr>
            <a:cxnSpLocks/>
          </p:cNvCxnSpPr>
          <p:nvPr/>
        </p:nvCxnSpPr>
        <p:spPr>
          <a:xfrm>
            <a:off x="6796403" y="2826993"/>
            <a:ext cx="2592000" cy="146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725959D0-77F6-D226-4A6B-B6A9677DBAE9}"/>
              </a:ext>
            </a:extLst>
          </p:cNvPr>
          <p:cNvCxnSpPr>
            <a:cxnSpLocks/>
          </p:cNvCxnSpPr>
          <p:nvPr/>
        </p:nvCxnSpPr>
        <p:spPr>
          <a:xfrm>
            <a:off x="6796403" y="3517939"/>
            <a:ext cx="2592000" cy="146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15BF753F-8D7B-4BF7-F42A-CE02B45F0CA1}"/>
              </a:ext>
            </a:extLst>
          </p:cNvPr>
          <p:cNvCxnSpPr>
            <a:cxnSpLocks/>
          </p:cNvCxnSpPr>
          <p:nvPr/>
        </p:nvCxnSpPr>
        <p:spPr>
          <a:xfrm>
            <a:off x="6796403" y="2139394"/>
            <a:ext cx="2592000" cy="146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62D9075F-3962-F629-4AF1-61BAA878C203}"/>
              </a:ext>
            </a:extLst>
          </p:cNvPr>
          <p:cNvSpPr txBox="1"/>
          <p:nvPr/>
        </p:nvSpPr>
        <p:spPr>
          <a:xfrm>
            <a:off x="2264441" y="5241816"/>
            <a:ext cx="10228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de-DE" sz="3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n,</a:t>
            </a:r>
            <a:r>
              <a:rPr lang="de-DE" sz="3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Symbol" panose="05050102010706020507" pitchFamily="18" charset="2"/>
              </a:rPr>
              <a:t>p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Symbol" panose="05050102010706020507" pitchFamily="18" charset="2"/>
              </a:rPr>
              <a:t>)</a:t>
            </a:r>
            <a:endParaRPr lang="de-D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687BB603-B0A2-8CD8-CFC9-F82E5E31960F}"/>
              </a:ext>
            </a:extLst>
          </p:cNvPr>
          <p:cNvSpPr txBox="1"/>
          <p:nvPr/>
        </p:nvSpPr>
        <p:spPr>
          <a:xfrm>
            <a:off x="5803857" y="5241816"/>
            <a:ext cx="14131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de-DE" sz="3000" baseline="40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H,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Symbol" panose="05050102010706020507" pitchFamily="18" charset="2"/>
              </a:rPr>
              <a:t>p)</a:t>
            </a:r>
            <a:endParaRPr lang="de-D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1FD09FD0-1B64-B82C-F68A-66F3119D8556}"/>
              </a:ext>
            </a:extLst>
          </p:cNvPr>
          <p:cNvSpPr txBox="1"/>
          <p:nvPr/>
        </p:nvSpPr>
        <p:spPr>
          <a:xfrm>
            <a:off x="3851042" y="5964026"/>
            <a:ext cx="14131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de-DE" sz="3000" baseline="40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H,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Symbol" panose="05050102010706020507" pitchFamily="18" charset="2"/>
              </a:rPr>
              <a:t>n)</a:t>
            </a:r>
            <a:endParaRPr lang="de-D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300855F9-385B-6862-6EED-740762DEA108}"/>
              </a:ext>
            </a:extLst>
          </p:cNvPr>
          <p:cNvSpPr txBox="1"/>
          <p:nvPr/>
        </p:nvSpPr>
        <p:spPr>
          <a:xfrm>
            <a:off x="3838985" y="5241816"/>
            <a:ext cx="14131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de-DE" sz="3000" baseline="40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H,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Symbol" panose="05050102010706020507" pitchFamily="18" charset="2"/>
              </a:rPr>
              <a:t>n)</a:t>
            </a:r>
            <a:endParaRPr lang="de-D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98AEED9E-A036-FCB6-E49E-3BE6D5DFD796}"/>
              </a:ext>
            </a:extLst>
          </p:cNvPr>
          <p:cNvSpPr txBox="1"/>
          <p:nvPr/>
        </p:nvSpPr>
        <p:spPr>
          <a:xfrm>
            <a:off x="714008" y="5964026"/>
            <a:ext cx="10228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Symbol" panose="05050102010706020507" pitchFamily="18" charset="2"/>
              </a:rPr>
              <a:t></a:t>
            </a:r>
            <a:r>
              <a:rPr lang="de-DE" sz="3000" baseline="40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Symbol" panose="05050102010706020507" pitchFamily="18" charset="2"/>
              </a:rPr>
              <a:t>-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Symbol" panose="05050102010706020507" pitchFamily="18" charset="2"/>
              </a:rPr>
              <a:t>)</a:t>
            </a:r>
            <a:endParaRPr lang="de-D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43DEA386-060E-D846-BF3C-4714890A905E}"/>
              </a:ext>
            </a:extLst>
          </p:cNvPr>
          <p:cNvSpPr txBox="1"/>
          <p:nvPr/>
        </p:nvSpPr>
        <p:spPr>
          <a:xfrm>
            <a:off x="7768731" y="5241816"/>
            <a:ext cx="16229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de-DE" sz="3000" baseline="40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He,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Symbol" panose="05050102010706020507" pitchFamily="18" charset="2"/>
              </a:rPr>
              <a:t>)</a:t>
            </a:r>
            <a:endParaRPr lang="de-D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6F3909A0-8698-24DA-11CE-4690B4CFBD65}"/>
              </a:ext>
            </a:extLst>
          </p:cNvPr>
          <p:cNvSpPr txBox="1"/>
          <p:nvPr/>
        </p:nvSpPr>
        <p:spPr>
          <a:xfrm>
            <a:off x="7768731" y="4538043"/>
            <a:ext cx="16229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(p,</a:t>
            </a:r>
            <a:r>
              <a:rPr lang="de-DE" sz="3000" baseline="40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Symbol" panose="05050102010706020507" pitchFamily="18" charset="2"/>
              </a:rPr>
              <a:t>)</a:t>
            </a:r>
            <a:endParaRPr lang="de-D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0747CD73-1C93-6923-5991-FD3748A56A03}"/>
              </a:ext>
            </a:extLst>
          </p:cNvPr>
          <p:cNvSpPr txBox="1"/>
          <p:nvPr/>
        </p:nvSpPr>
        <p:spPr>
          <a:xfrm>
            <a:off x="7768731" y="5964026"/>
            <a:ext cx="16229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de-DE" sz="3000" baseline="40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He,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Symbol" panose="05050102010706020507" pitchFamily="18" charset="2"/>
              </a:rPr>
              <a:t>)</a:t>
            </a:r>
            <a:endParaRPr lang="de-D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8F74EC65-C0BE-0395-9448-8011F720D9E0}"/>
              </a:ext>
            </a:extLst>
          </p:cNvPr>
          <p:cNvSpPr txBox="1"/>
          <p:nvPr/>
        </p:nvSpPr>
        <p:spPr>
          <a:xfrm>
            <a:off x="2282525" y="5964026"/>
            <a:ext cx="10228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de-DE" sz="30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n,p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Symbol" panose="05050102010706020507" pitchFamily="18" charset="2"/>
              </a:rPr>
              <a:t>)</a:t>
            </a:r>
            <a:endParaRPr lang="de-D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05521402-59DB-6B50-C8E4-F5C9D32254FC}"/>
              </a:ext>
            </a:extLst>
          </p:cNvPr>
          <p:cNvSpPr txBox="1"/>
          <p:nvPr/>
        </p:nvSpPr>
        <p:spPr>
          <a:xfrm>
            <a:off x="5809887" y="5964026"/>
            <a:ext cx="14131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de-DE" sz="3000" baseline="40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H,</a:t>
            </a:r>
            <a:r>
              <a:rPr lang="de-DE" sz="3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Symbol" panose="05050102010706020507" pitchFamily="18" charset="2"/>
              </a:rPr>
              <a:t>p)</a:t>
            </a:r>
            <a:endParaRPr lang="de-D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8F6A415E-923F-2EDC-FE6F-B33AB844CA4B}"/>
              </a:ext>
            </a:extLst>
          </p:cNvPr>
          <p:cNvCxnSpPr>
            <a:cxnSpLocks/>
          </p:cNvCxnSpPr>
          <p:nvPr/>
        </p:nvCxnSpPr>
        <p:spPr>
          <a:xfrm rot="-2700000">
            <a:off x="1142745" y="2906101"/>
            <a:ext cx="2592000" cy="259184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EC57321B-3B87-BD1A-7B4E-0CDEF6C46461}"/>
              </a:ext>
            </a:extLst>
          </p:cNvPr>
          <p:cNvCxnSpPr>
            <a:cxnSpLocks/>
          </p:cNvCxnSpPr>
          <p:nvPr/>
        </p:nvCxnSpPr>
        <p:spPr>
          <a:xfrm rot="-2700000">
            <a:off x="1142745" y="2117136"/>
            <a:ext cx="2592000" cy="259184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388719F9-F1CF-74C9-5715-372267E04B64}"/>
              </a:ext>
            </a:extLst>
          </p:cNvPr>
          <p:cNvCxnSpPr>
            <a:cxnSpLocks/>
          </p:cNvCxnSpPr>
          <p:nvPr/>
        </p:nvCxnSpPr>
        <p:spPr>
          <a:xfrm rot="-2700000">
            <a:off x="1679621" y="-1920175"/>
            <a:ext cx="5184000" cy="518400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500729A4-6F07-8650-79B3-89A7662A4AB5}"/>
              </a:ext>
            </a:extLst>
          </p:cNvPr>
          <p:cNvCxnSpPr>
            <a:cxnSpLocks/>
          </p:cNvCxnSpPr>
          <p:nvPr/>
        </p:nvCxnSpPr>
        <p:spPr>
          <a:xfrm rot="-2700000">
            <a:off x="1679621" y="-1232576"/>
            <a:ext cx="5184000" cy="518400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8E6572BF-315B-CEFD-1CD0-116E4090D5AE}"/>
              </a:ext>
            </a:extLst>
          </p:cNvPr>
          <p:cNvCxnSpPr>
            <a:cxnSpLocks/>
          </p:cNvCxnSpPr>
          <p:nvPr/>
        </p:nvCxnSpPr>
        <p:spPr>
          <a:xfrm rot="-2700000">
            <a:off x="1142745" y="1482221"/>
            <a:ext cx="2592000" cy="259184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>
            <a:extLst>
              <a:ext uri="{FF2B5EF4-FFF2-40B4-BE49-F238E27FC236}">
                <a16:creationId xmlns:a16="http://schemas.microsoft.com/office/drawing/2014/main" id="{9F87B04D-1393-5019-FD4C-AE4123E7BD70}"/>
              </a:ext>
            </a:extLst>
          </p:cNvPr>
          <p:cNvCxnSpPr>
            <a:cxnSpLocks/>
          </p:cNvCxnSpPr>
          <p:nvPr/>
        </p:nvCxnSpPr>
        <p:spPr>
          <a:xfrm flipV="1">
            <a:off x="605979" y="2140858"/>
            <a:ext cx="5774157" cy="511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8640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93</Words>
  <Application>Microsoft Office PowerPoint</Application>
  <PresentationFormat>A4-Papier (210 x 297 mm)</PresentationFormat>
  <Paragraphs>51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Hannes Nitsche</dc:creator>
  <cp:lastModifiedBy>Hannes Nitsche</cp:lastModifiedBy>
  <cp:revision>6</cp:revision>
  <dcterms:created xsi:type="dcterms:W3CDTF">2024-01-13T14:43:40Z</dcterms:created>
  <dcterms:modified xsi:type="dcterms:W3CDTF">2024-03-13T14:12:35Z</dcterms:modified>
</cp:coreProperties>
</file>