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917" r:id="rId1"/>
    <p:sldMasterId id="2147483907" r:id="rId2"/>
    <p:sldMasterId id="2147483921" r:id="rId3"/>
  </p:sldMasterIdLst>
  <p:notesMasterIdLst>
    <p:notesMasterId r:id="rId7"/>
  </p:notesMasterIdLst>
  <p:handoutMasterIdLst>
    <p:handoutMasterId r:id="rId8"/>
  </p:handoutMasterIdLst>
  <p:sldIdLst>
    <p:sldId id="257" r:id="rId4"/>
    <p:sldId id="626" r:id="rId5"/>
    <p:sldId id="258" r:id="rId6"/>
  </p:sldIdLst>
  <p:sldSz cx="12192000" cy="6858000"/>
  <p:notesSz cx="6858000" cy="9144000"/>
  <p:embeddedFontLst>
    <p:embeddedFont>
      <p:font typeface="Open Sans" panose="020B0606030504020204" pitchFamily="34" charset="0"/>
      <p:regular r:id="rId9"/>
      <p:bold r:id="rId10"/>
      <p:italic r:id="rId11"/>
      <p:boldItalic r:id="rId12"/>
    </p:embeddedFont>
    <p:embeddedFont>
      <p:font typeface="Segoe UI Black" panose="020B0A02040204020203" pitchFamily="34" charset="0"/>
      <p:bold r:id="rId13"/>
      <p:boldItalic r:id="rId14"/>
    </p:embeddedFont>
  </p:embeddedFontLst>
  <p:defaultTextStyle>
    <a:defPPr>
      <a:defRPr lang="de-DE"/>
    </a:defPPr>
    <a:lvl1pPr marL="0" algn="l" defTabSz="82296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1pPr>
    <a:lvl2pPr marL="411480" algn="l" defTabSz="82296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2pPr>
    <a:lvl3pPr marL="822960" algn="l" defTabSz="82296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3pPr>
    <a:lvl4pPr marL="1234440" algn="l" defTabSz="82296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4pPr>
    <a:lvl5pPr marL="1645920" algn="l" defTabSz="82296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5pPr>
    <a:lvl6pPr marL="2057400" algn="l" defTabSz="82296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6pPr>
    <a:lvl7pPr marL="2468880" algn="l" defTabSz="82296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7pPr>
    <a:lvl8pPr marL="2880360" algn="l" defTabSz="82296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8pPr>
    <a:lvl9pPr marL="3291840" algn="l" defTabSz="82296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JP" id="{A8E7721C-9506-4C10-BE80-44F96FBDE11F}">
          <p14:sldIdLst>
            <p14:sldId id="257"/>
            <p14:sldId id="626"/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nöfel,Anja" initials="K" lastIdx="10" clrIdx="0">
    <p:extLst>
      <p:ext uri="{19B8F6BF-5375-455C-9EA6-DF929625EA0E}">
        <p15:presenceInfo xmlns:p15="http://schemas.microsoft.com/office/powerpoint/2012/main" userId="S-1-5-21-1982228756-150042506-1537001085-188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AB200"/>
    <a:srgbClr val="47FF47"/>
    <a:srgbClr val="80FF80"/>
    <a:srgbClr val="FF6565"/>
    <a:srgbClr val="004070"/>
    <a:srgbClr val="DFD6F2"/>
    <a:srgbClr val="FFEBAB"/>
    <a:srgbClr val="FFE697"/>
    <a:srgbClr val="009EE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113A9D2-9D6B-4929-AA2D-F23B5EE8CBE7}" styleName="Designformatvorlage 2 - Akz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Dunkle Formatvorlage 1 - Akz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73" autoAdjust="0"/>
    <p:restoredTop sz="93447" autoAdjust="0"/>
  </p:normalViewPr>
  <p:slideViewPr>
    <p:cSldViewPr snapToGrid="0" snapToObjects="1">
      <p:cViewPr varScale="1">
        <p:scale>
          <a:sx n="107" d="100"/>
          <a:sy n="107" d="100"/>
        </p:scale>
        <p:origin x="83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6" d="100"/>
          <a:sy n="86" d="100"/>
        </p:scale>
        <p:origin x="386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font" Target="fonts/font5.fntdata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4.fntdata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font" Target="fonts/font3.fntdata"/><Relationship Id="rId5" Type="http://schemas.openxmlformats.org/officeDocument/2006/relationships/slide" Target="slides/slide2.xml"/><Relationship Id="rId15" Type="http://schemas.openxmlformats.org/officeDocument/2006/relationships/commentAuthors" Target="commentAuthors.xml"/><Relationship Id="rId10" Type="http://schemas.openxmlformats.org/officeDocument/2006/relationships/font" Target="fonts/font2.fntdata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nes Nitsche" userId="da26802d02218cca" providerId="LiveId" clId="{515C667C-1568-4F39-A1C7-D052F6709B7A}"/>
    <pc:docChg chg="undo custSel addSld delSld modSld sldOrd modSection">
      <pc:chgData name="Hannes Nitsche" userId="da26802d02218cca" providerId="LiveId" clId="{515C667C-1568-4F39-A1C7-D052F6709B7A}" dt="2022-05-13T11:43:28.881" v="1349" actId="20577"/>
      <pc:docMkLst>
        <pc:docMk/>
      </pc:docMkLst>
      <pc:sldChg chg="addSp delSp modSp add mod">
        <pc:chgData name="Hannes Nitsche" userId="da26802d02218cca" providerId="LiveId" clId="{515C667C-1568-4F39-A1C7-D052F6709B7A}" dt="2022-05-13T09:46:16.576" v="116" actId="20577"/>
        <pc:sldMkLst>
          <pc:docMk/>
          <pc:sldMk cId="20392342" sldId="305"/>
        </pc:sldMkLst>
        <pc:spChg chg="mod">
          <ac:chgData name="Hannes Nitsche" userId="da26802d02218cca" providerId="LiveId" clId="{515C667C-1568-4F39-A1C7-D052F6709B7A}" dt="2022-05-13T09:46:16.576" v="116" actId="20577"/>
          <ac:spMkLst>
            <pc:docMk/>
            <pc:sldMk cId="20392342" sldId="305"/>
            <ac:spMk id="3" creationId="{94B42CE0-63DD-415A-A2FD-01EDAF7A72CA}"/>
          </ac:spMkLst>
        </pc:spChg>
        <pc:spChg chg="mod">
          <ac:chgData name="Hannes Nitsche" userId="da26802d02218cca" providerId="LiveId" clId="{515C667C-1568-4F39-A1C7-D052F6709B7A}" dt="2022-05-13T08:11:22.382" v="115" actId="14100"/>
          <ac:spMkLst>
            <pc:docMk/>
            <pc:sldMk cId="20392342" sldId="305"/>
            <ac:spMk id="5" creationId="{8CA2363D-87BC-41C1-BC5E-658C0E81D775}"/>
          </ac:spMkLst>
        </pc:spChg>
        <pc:spChg chg="add del mod">
          <ac:chgData name="Hannes Nitsche" userId="da26802d02218cca" providerId="LiveId" clId="{515C667C-1568-4F39-A1C7-D052F6709B7A}" dt="2022-05-13T08:10:50.106" v="108" actId="20577"/>
          <ac:spMkLst>
            <pc:docMk/>
            <pc:sldMk cId="20392342" sldId="305"/>
            <ac:spMk id="6" creationId="{65BB951B-CE7A-4A83-991B-5932F47FCFDC}"/>
          </ac:spMkLst>
        </pc:spChg>
        <pc:spChg chg="add mod">
          <ac:chgData name="Hannes Nitsche" userId="da26802d02218cca" providerId="LiveId" clId="{515C667C-1568-4F39-A1C7-D052F6709B7A}" dt="2022-05-13T08:11:18.519" v="113" actId="571"/>
          <ac:spMkLst>
            <pc:docMk/>
            <pc:sldMk cId="20392342" sldId="305"/>
            <ac:spMk id="7" creationId="{090C962F-5F0E-4752-B88D-591CA5C1D156}"/>
          </ac:spMkLst>
        </pc:spChg>
        <pc:spChg chg="del">
          <ac:chgData name="Hannes Nitsche" userId="da26802d02218cca" providerId="LiveId" clId="{515C667C-1568-4F39-A1C7-D052F6709B7A}" dt="2022-05-13T08:10:13.106" v="88" actId="478"/>
          <ac:spMkLst>
            <pc:docMk/>
            <pc:sldMk cId="20392342" sldId="305"/>
            <ac:spMk id="8" creationId="{75EF01DB-B600-4A50-9247-4623A4119441}"/>
          </ac:spMkLst>
        </pc:spChg>
      </pc:sldChg>
      <pc:sldChg chg="ord">
        <pc:chgData name="Hannes Nitsche" userId="da26802d02218cca" providerId="LiveId" clId="{515C667C-1568-4F39-A1C7-D052F6709B7A}" dt="2022-05-13T07:54:29.185" v="1"/>
        <pc:sldMkLst>
          <pc:docMk/>
          <pc:sldMk cId="1364364908" sldId="393"/>
        </pc:sldMkLst>
      </pc:sldChg>
      <pc:sldChg chg="modSp mod ord">
        <pc:chgData name="Hannes Nitsche" userId="da26802d02218cca" providerId="LiveId" clId="{515C667C-1568-4F39-A1C7-D052F6709B7A}" dt="2022-05-13T08:01:49.787" v="38" actId="20577"/>
        <pc:sldMkLst>
          <pc:docMk/>
          <pc:sldMk cId="1610550951" sldId="394"/>
        </pc:sldMkLst>
        <pc:graphicFrameChg chg="modGraphic">
          <ac:chgData name="Hannes Nitsche" userId="da26802d02218cca" providerId="LiveId" clId="{515C667C-1568-4F39-A1C7-D052F6709B7A}" dt="2022-05-13T08:01:49.787" v="38" actId="20577"/>
          <ac:graphicFrameMkLst>
            <pc:docMk/>
            <pc:sldMk cId="1610550951" sldId="394"/>
            <ac:graphicFrameMk id="5" creationId="{A88DDD0E-55DA-40C3-B0DF-1BCB1C75046C}"/>
          </ac:graphicFrameMkLst>
        </pc:graphicFrameChg>
      </pc:sldChg>
      <pc:sldChg chg="delSp modSp mod">
        <pc:chgData name="Hannes Nitsche" userId="da26802d02218cca" providerId="LiveId" clId="{515C667C-1568-4F39-A1C7-D052F6709B7A}" dt="2022-05-13T08:02:18.439" v="72" actId="20577"/>
        <pc:sldMkLst>
          <pc:docMk/>
          <pc:sldMk cId="1686796069" sldId="395"/>
        </pc:sldMkLst>
        <pc:spChg chg="mod">
          <ac:chgData name="Hannes Nitsche" userId="da26802d02218cca" providerId="LiveId" clId="{515C667C-1568-4F39-A1C7-D052F6709B7A}" dt="2022-05-13T08:02:18.439" v="72" actId="20577"/>
          <ac:spMkLst>
            <pc:docMk/>
            <pc:sldMk cId="1686796069" sldId="395"/>
            <ac:spMk id="2" creationId="{A273F72C-D140-584B-EF85-489A34941A1A}"/>
          </ac:spMkLst>
        </pc:spChg>
        <pc:spChg chg="del mod">
          <ac:chgData name="Hannes Nitsche" userId="da26802d02218cca" providerId="LiveId" clId="{515C667C-1568-4F39-A1C7-D052F6709B7A}" dt="2022-05-13T08:02:09.867" v="40" actId="478"/>
          <ac:spMkLst>
            <pc:docMk/>
            <pc:sldMk cId="1686796069" sldId="395"/>
            <ac:spMk id="14" creationId="{5EB24453-BCCC-6336-BDF6-54FAD67772C7}"/>
          </ac:spMkLst>
        </pc:spChg>
      </pc:sldChg>
      <pc:sldChg chg="new del">
        <pc:chgData name="Hannes Nitsche" userId="da26802d02218cca" providerId="LiveId" clId="{515C667C-1568-4F39-A1C7-D052F6709B7A}" dt="2022-05-13T10:13:14.653" v="118" actId="2696"/>
        <pc:sldMkLst>
          <pc:docMk/>
          <pc:sldMk cId="195829401" sldId="396"/>
        </pc:sldMkLst>
      </pc:sldChg>
      <pc:sldChg chg="modSp add mod">
        <pc:chgData name="Hannes Nitsche" userId="da26802d02218cca" providerId="LiveId" clId="{515C667C-1568-4F39-A1C7-D052F6709B7A}" dt="2022-05-13T10:24:16.255" v="1026" actId="403"/>
        <pc:sldMkLst>
          <pc:docMk/>
          <pc:sldMk cId="1269673281" sldId="396"/>
        </pc:sldMkLst>
        <pc:spChg chg="mod">
          <ac:chgData name="Hannes Nitsche" userId="da26802d02218cca" providerId="LiveId" clId="{515C667C-1568-4F39-A1C7-D052F6709B7A}" dt="2022-05-13T10:13:27.738" v="136" actId="20577"/>
          <ac:spMkLst>
            <pc:docMk/>
            <pc:sldMk cId="1269673281" sldId="396"/>
            <ac:spMk id="2" creationId="{1A7CAFF5-FDB0-4634-96C3-92F9EA103898}"/>
          </ac:spMkLst>
        </pc:spChg>
        <pc:spChg chg="mod">
          <ac:chgData name="Hannes Nitsche" userId="da26802d02218cca" providerId="LiveId" clId="{515C667C-1568-4F39-A1C7-D052F6709B7A}" dt="2022-05-13T10:24:16.255" v="1026" actId="403"/>
          <ac:spMkLst>
            <pc:docMk/>
            <pc:sldMk cId="1269673281" sldId="396"/>
            <ac:spMk id="3" creationId="{B301DDEB-9730-496B-A04E-FD5DB905B10A}"/>
          </ac:spMkLst>
        </pc:spChg>
      </pc:sldChg>
      <pc:sldChg chg="modSp add mod">
        <pc:chgData name="Hannes Nitsche" userId="da26802d02218cca" providerId="LiveId" clId="{515C667C-1568-4F39-A1C7-D052F6709B7A}" dt="2022-05-13T10:50:34.357" v="1029" actId="20577"/>
        <pc:sldMkLst>
          <pc:docMk/>
          <pc:sldMk cId="2244524446" sldId="397"/>
        </pc:sldMkLst>
        <pc:spChg chg="mod">
          <ac:chgData name="Hannes Nitsche" userId="da26802d02218cca" providerId="LiveId" clId="{515C667C-1568-4F39-A1C7-D052F6709B7A}" dt="2022-05-13T10:50:34.357" v="1029" actId="20577"/>
          <ac:spMkLst>
            <pc:docMk/>
            <pc:sldMk cId="2244524446" sldId="397"/>
            <ac:spMk id="3" creationId="{B301DDEB-9730-496B-A04E-FD5DB905B10A}"/>
          </ac:spMkLst>
        </pc:spChg>
      </pc:sldChg>
      <pc:sldChg chg="addSp delSp modSp new mod">
        <pc:chgData name="Hannes Nitsche" userId="da26802d02218cca" providerId="LiveId" clId="{515C667C-1568-4F39-A1C7-D052F6709B7A}" dt="2022-05-13T11:43:05.083" v="1303" actId="20577"/>
        <pc:sldMkLst>
          <pc:docMk/>
          <pc:sldMk cId="3887031965" sldId="398"/>
        </pc:sldMkLst>
        <pc:spChg chg="add del mod">
          <ac:chgData name="Hannes Nitsche" userId="da26802d02218cca" providerId="LiveId" clId="{515C667C-1568-4F39-A1C7-D052F6709B7A}" dt="2022-05-13T11:43:05.083" v="1303" actId="20577"/>
          <ac:spMkLst>
            <pc:docMk/>
            <pc:sldMk cId="3887031965" sldId="398"/>
            <ac:spMk id="2" creationId="{DACE64D0-FA2B-4AF8-B609-D1F436274D79}"/>
          </ac:spMkLst>
        </pc:spChg>
        <pc:spChg chg="mod">
          <ac:chgData name="Hannes Nitsche" userId="da26802d02218cca" providerId="LiveId" clId="{515C667C-1568-4F39-A1C7-D052F6709B7A}" dt="2022-05-13T11:33:46.758" v="1282" actId="14100"/>
          <ac:spMkLst>
            <pc:docMk/>
            <pc:sldMk cId="3887031965" sldId="398"/>
            <ac:spMk id="3" creationId="{8A5EEF8B-7B91-4BAD-BEBF-0997022B8CD5}"/>
          </ac:spMkLst>
        </pc:spChg>
        <pc:spChg chg="add del">
          <ac:chgData name="Hannes Nitsche" userId="da26802d02218cca" providerId="LiveId" clId="{515C667C-1568-4F39-A1C7-D052F6709B7A}" dt="2022-05-13T11:31:47.762" v="1032"/>
          <ac:spMkLst>
            <pc:docMk/>
            <pc:sldMk cId="3887031965" sldId="398"/>
            <ac:spMk id="4" creationId="{61E739A4-1F1E-4979-B852-1F716FAFD02D}"/>
          </ac:spMkLst>
        </pc:spChg>
        <pc:picChg chg="add mod">
          <ac:chgData name="Hannes Nitsche" userId="da26802d02218cca" providerId="LiveId" clId="{515C667C-1568-4F39-A1C7-D052F6709B7A}" dt="2022-05-13T11:31:50.820" v="1034" actId="1076"/>
          <ac:picMkLst>
            <pc:docMk/>
            <pc:sldMk cId="3887031965" sldId="398"/>
            <ac:picMk id="5" creationId="{22E8B255-7CE3-4411-AB24-599E39E73F68}"/>
          </ac:picMkLst>
        </pc:picChg>
      </pc:sldChg>
      <pc:sldChg chg="modSp add mod">
        <pc:chgData name="Hannes Nitsche" userId="da26802d02218cca" providerId="LiveId" clId="{515C667C-1568-4F39-A1C7-D052F6709B7A}" dt="2022-05-13T11:43:28.881" v="1349" actId="20577"/>
        <pc:sldMkLst>
          <pc:docMk/>
          <pc:sldMk cId="2437365522" sldId="399"/>
        </pc:sldMkLst>
        <pc:spChg chg="mod">
          <ac:chgData name="Hannes Nitsche" userId="da26802d02218cca" providerId="LiveId" clId="{515C667C-1568-4F39-A1C7-D052F6709B7A}" dt="2022-05-13T11:43:28.881" v="1349" actId="20577"/>
          <ac:spMkLst>
            <pc:docMk/>
            <pc:sldMk cId="2437365522" sldId="399"/>
            <ac:spMk id="2" creationId="{DACE64D0-FA2B-4AF8-B609-D1F436274D7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C6211-610F-44E5-BF19-D3CDF6EDD281}" type="datetimeFigureOut">
              <a:rPr lang="de-DE" smtClean="0"/>
              <a:t>05.07.2024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D61AA8-FB04-42D1-9939-D1A1356F80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31560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7435D3-23A6-45D3-8DFA-7317DC1E7A64}" type="datetimeFigureOut">
              <a:rPr lang="de-DE" smtClean="0"/>
              <a:t>05.07.2024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Edit text master format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69AC09-DF60-43F4-96BF-67D4D9A740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31825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6847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29BFF7-6221-81D0-51FE-902ACA647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2CB7C6-0A63-CF9F-5D40-8C571CC2D4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2AB6F99-741D-5A41-0613-11701D927E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7A90FCF-D540-388A-7D56-B6D753A40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1B96-0693-4619-8E87-3C81B6C85959}" type="datetimeFigureOut">
              <a:rPr lang="de-DE" smtClean="0"/>
              <a:t>05.07.2024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2B38CEA-3956-15AE-BE66-1C973B0AF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DED004-4579-B49A-D20C-DB89777C3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E2586-A92E-476A-82A1-DC15F9F3F1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2759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4B239D-5A6B-D8FA-DA6A-EB1833C22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AA7678C-38DF-A852-3A9D-D9C83F699C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581D38B-1B78-3E3A-55EC-FAAD9BEC05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B7ABE35-F589-E4BC-554D-73E0CD244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1B96-0693-4619-8E87-3C81B6C85959}" type="datetimeFigureOut">
              <a:rPr lang="de-DE" smtClean="0"/>
              <a:t>05.07.2024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61F74F5-6974-6196-CEBC-A5EDE3E5E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965EA72-846C-23B5-93D3-9C63E4580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E2586-A92E-476A-82A1-DC15F9F3F1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39707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8C924C-5ACF-984D-130F-DE7D45B14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CE9324F-4CD6-4768-3291-28031B2688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EAA6D3-1FAF-1308-E987-F29C52BAF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1B96-0693-4619-8E87-3C81B6C85959}" type="datetimeFigureOut">
              <a:rPr lang="de-DE" smtClean="0"/>
              <a:t>05.07.2024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876AF4-9E90-EA27-FF12-BBB10C606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7C221D3-FEB6-8F4F-FA6E-9F7ED7D31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E2586-A92E-476A-82A1-DC15F9F3F1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7227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ADABF81-8929-0554-0D33-BDB4874993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E6EA7BA-41BE-60FE-159A-A9F90E5DBA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4457409-2535-571C-44BF-68686065F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1B96-0693-4619-8E87-3C81B6C85959}" type="datetimeFigureOut">
              <a:rPr lang="de-DE" smtClean="0"/>
              <a:t>05.07.2024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2099219-4ACD-DFC6-1FD1-5173DF77A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37AADC-802C-2DFF-4A8A-CAF19936B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E2586-A92E-476A-82A1-DC15F9F3F1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3763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0741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AC1C37-2AB7-ACCA-F2F6-B8D75EE1B0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7CA3932-A69B-E537-348E-547060FB1A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C5098D-8B09-D592-3062-34CF21AC6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1B96-0693-4619-8E87-3C81B6C85959}" type="datetimeFigureOut">
              <a:rPr lang="de-DE" smtClean="0"/>
              <a:t>05.07.2024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06983F1-DC5E-8A9D-52E4-850713A31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B2E3B2A-607B-199A-135D-6A91C1EFF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E2586-A92E-476A-82A1-DC15F9F3F1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3493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CF740D-0190-B1CB-B26B-1BC23F787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49A4ED-FF31-7B66-29A5-F56E35F5B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A243938-EB94-D7D1-31FA-7BE5CE36C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1B96-0693-4619-8E87-3C81B6C85959}" type="datetimeFigureOut">
              <a:rPr lang="de-DE" smtClean="0"/>
              <a:t>05.07.2024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84F4848-FCA7-9699-341C-021EDB3F2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A86B342-121D-D7D0-A446-4085B4C4C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E2586-A92E-476A-82A1-DC15F9F3F1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5979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4F2FC4-6417-BF2D-7711-5E6A7CA67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2B09EC6-91EA-E3E3-E12E-9D0F5CF43D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1A05F1-E61A-8EDF-570F-3C833EB61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1B96-0693-4619-8E87-3C81B6C85959}" type="datetimeFigureOut">
              <a:rPr lang="de-DE" smtClean="0"/>
              <a:t>05.07.2024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3AAEB0-03E2-036F-2EC2-F8E84D92E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3D44A9-BFE6-B9A5-4129-7FD3E4054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E2586-A92E-476A-82A1-DC15F9F3F1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7092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9EE1F7-3D8A-85E5-9693-A395B8ADD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C50EF39-4FE9-AB6B-E4E0-B93FAE34D1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F27B0FB-ACA3-F0FE-B719-39DDF4031E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9993083-1B97-1A6E-3EE7-E1A61B5E9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1B96-0693-4619-8E87-3C81B6C85959}" type="datetimeFigureOut">
              <a:rPr lang="de-DE" smtClean="0"/>
              <a:t>05.07.2024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15F0F8B-14BA-65F3-092E-04E75A4F5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50C1C0F-E60A-AD45-B94B-A548B89D0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E2586-A92E-476A-82A1-DC15F9F3F1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6901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849E39-EE76-D539-F9EE-4CFCC45A5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1ABAEB9-7807-DA8D-3FC8-E1190689D3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E2D64FF-98D2-9134-BD11-0BF8ECF88E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BD6F511-9673-669E-B8A4-033455BDF1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5BF812E-F369-B82D-E7A7-D476D37BF2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1F7615A-622F-3FEE-90AE-429557BBF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1B96-0693-4619-8E87-3C81B6C85959}" type="datetimeFigureOut">
              <a:rPr lang="de-DE" smtClean="0"/>
              <a:t>05.07.2024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8339932-C4EC-A414-CA03-CE8FD1C3D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8254BD1-45D8-A2D1-6D16-A4D799A76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E2586-A92E-476A-82A1-DC15F9F3F1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1000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441005-8697-1C04-90E8-07DE7948D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3ADB9D2-31E7-95FC-C76A-13B6AE08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1B96-0693-4619-8E87-3C81B6C85959}" type="datetimeFigureOut">
              <a:rPr lang="de-DE" smtClean="0"/>
              <a:t>05.07.2024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3E45CAB-B199-4991-E517-60CAAABA5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5F94157-48E4-88F0-A5F9-83A536BC2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E2586-A92E-476A-82A1-DC15F9F3F1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2119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280508B-E804-E103-2DB7-CC9DE4A18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1B96-0693-4619-8E87-3C81B6C85959}" type="datetimeFigureOut">
              <a:rPr lang="de-DE" smtClean="0"/>
              <a:t>05.07.2024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5E24FA0-10C6-E723-1D92-A3A386C48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0384E93-4681-F8D4-1FBF-4FB4C3109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E2586-A92E-476A-82A1-DC15F9F3F1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4605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feld 11"/>
          <p:cNvSpPr txBox="1"/>
          <p:nvPr/>
        </p:nvSpPr>
        <p:spPr>
          <a:xfrm>
            <a:off x="10004123" y="6431864"/>
            <a:ext cx="546102" cy="12311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r" defTabSz="9142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Slide</a:t>
            </a:r>
            <a:fld id="{3542CFA3-295A-4B74-AF0A-02AD4B3A5846}" type="slidenum">
              <a:rPr lang="de-DE" sz="80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‹Nr.›</a:t>
            </a:fld>
            <a:endParaRPr lang="de-DE" sz="8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0349220-E48B-4D7A-B565-9780F08B2642}"/>
              </a:ext>
            </a:extLst>
          </p:cNvPr>
          <p:cNvSpPr/>
          <p:nvPr userDrawn="1"/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rgbClr val="0051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</p:spTree>
    <p:extLst>
      <p:ext uri="{BB962C8B-B14F-4D97-AF65-F5344CB8AC3E}">
        <p14:creationId xmlns:p14="http://schemas.microsoft.com/office/powerpoint/2010/main" val="3121651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</p:sldLayoutIdLst>
  <p:hf hdr="0"/>
  <p:txStyles>
    <p:titleStyle>
      <a:lvl1pPr algn="l" defTabSz="914224" rtl="0" eaLnBrk="1" latinLnBrk="0" hangingPunct="1">
        <a:spcBef>
          <a:spcPct val="0"/>
        </a:spcBef>
        <a:buNone/>
        <a:defRPr sz="2400" b="1" kern="1200" baseline="0">
          <a:solidFill>
            <a:schemeClr val="tx2"/>
          </a:solidFill>
          <a:latin typeface="Open Sans" panose="020B0606030504020204" pitchFamily="34" charset="0"/>
          <a:ea typeface="+mj-ea"/>
          <a:cs typeface="+mj-cs"/>
        </a:defRPr>
      </a:lvl1pPr>
    </p:titleStyle>
    <p:bodyStyle>
      <a:lvl1pPr marL="0" marR="0" indent="0" algn="l" defTabSz="914354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1600" kern="1200">
          <a:solidFill>
            <a:schemeClr val="tx2"/>
          </a:solidFill>
          <a:latin typeface="Open Sans" panose="020B0606030504020204" pitchFamily="34" charset="0"/>
          <a:ea typeface="+mn-ea"/>
          <a:cs typeface="+mn-cs"/>
        </a:defRPr>
      </a:lvl1pPr>
      <a:lvl2pPr marL="395981" marR="0" indent="-323984" algn="l" defTabSz="914354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Open Sans" panose="020B0606030504020204" pitchFamily="34" charset="0"/>
        <a:buChar char="—"/>
        <a:tabLst/>
        <a:defRPr sz="1600" kern="1200">
          <a:solidFill>
            <a:schemeClr val="tx2"/>
          </a:solidFill>
          <a:latin typeface="Open Sans" panose="020B0606030504020204" pitchFamily="34" charset="0"/>
          <a:ea typeface="+mn-ea"/>
          <a:cs typeface="+mn-cs"/>
        </a:defRPr>
      </a:lvl2pPr>
      <a:lvl3pPr marL="467976" marR="0" indent="-215989" algn="l" defTabSz="914354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Symbol" panose="05050102010706020507" pitchFamily="18" charset="2"/>
        <a:buChar char="-"/>
        <a:tabLst/>
        <a:defRPr sz="1400" kern="1200">
          <a:solidFill>
            <a:srgbClr val="1B1F22"/>
          </a:solidFill>
          <a:latin typeface="Open Sans" panose="020B0606030504020204" pitchFamily="34" charset="0"/>
          <a:ea typeface="+mn-ea"/>
          <a:cs typeface="+mn-cs"/>
        </a:defRPr>
      </a:lvl3pPr>
      <a:lvl4pPr marL="575972" marR="0" indent="-251988" algn="l" defTabSz="914354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Symbol" panose="05050102010706020507" pitchFamily="18" charset="2"/>
        <a:buChar char="-"/>
        <a:tabLst/>
        <a:defRPr sz="1400" kern="1200">
          <a:solidFill>
            <a:schemeClr val="tx2"/>
          </a:solidFill>
          <a:latin typeface="Open Sans" panose="020B0606030504020204" pitchFamily="34" charset="0"/>
          <a:ea typeface="+mn-ea"/>
          <a:cs typeface="+mn-cs"/>
        </a:defRPr>
      </a:lvl4pPr>
      <a:lvl5pPr marL="647968" marR="0" indent="-251988" algn="l" defTabSz="914354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Symbol" panose="05050102010706020507" pitchFamily="18" charset="2"/>
        <a:buChar char="-"/>
        <a:tabLst/>
        <a:defRPr sz="1400" kern="1200" baseline="0">
          <a:solidFill>
            <a:schemeClr val="tx2"/>
          </a:solidFill>
          <a:latin typeface="Open Sans" panose="020B0606030504020204" pitchFamily="34" charset="0"/>
          <a:ea typeface="+mn-ea"/>
          <a:cs typeface="+mn-cs"/>
        </a:defRPr>
      </a:lvl5pPr>
      <a:lvl6pPr marL="358758" marR="0" indent="0" algn="l" defTabSz="914354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3200" b="1" kern="1200">
          <a:solidFill>
            <a:schemeClr val="bg1"/>
          </a:solidFill>
          <a:latin typeface="+mn-lt"/>
          <a:ea typeface="+mn-ea"/>
          <a:cs typeface="+mn-cs"/>
        </a:defRPr>
      </a:lvl6pPr>
      <a:lvl7pPr marL="358706" indent="0" algn="l" defTabSz="914224" rtl="0" eaLnBrk="1" latinLnBrk="0" hangingPunct="1">
        <a:spcBef>
          <a:spcPts val="0"/>
        </a:spcBef>
        <a:buFont typeface="Arial" panose="020B0604020202020204" pitchFamily="34" charset="0"/>
        <a:buNone/>
        <a:defRPr sz="3200" kern="1200">
          <a:solidFill>
            <a:schemeClr val="bg1"/>
          </a:solidFill>
          <a:latin typeface="+mn-lt"/>
          <a:ea typeface="+mn-ea"/>
          <a:cs typeface="+mn-cs"/>
        </a:defRPr>
      </a:lvl7pPr>
      <a:lvl8pPr marL="3428332" indent="-228556" algn="l" defTabSz="9142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442" indent="-228556" algn="l" defTabSz="9142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2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1" algn="l" defTabSz="9142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24" algn="l" defTabSz="9142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34" algn="l" defTabSz="9142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44" algn="l" defTabSz="9142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58" algn="l" defTabSz="9142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66" algn="l" defTabSz="9142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76" algn="l" defTabSz="9142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87" algn="l" defTabSz="9142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6" pos="992" userDrawn="1">
          <p15:clr>
            <a:srgbClr val="F26B43"/>
          </p15:clr>
        </p15:guide>
        <p15:guide id="7" pos="1120" userDrawn="1">
          <p15:clr>
            <a:srgbClr val="F26B43"/>
          </p15:clr>
        </p15:guide>
        <p15:guide id="8" pos="1676" userDrawn="1">
          <p15:clr>
            <a:srgbClr val="F26B43"/>
          </p15:clr>
        </p15:guide>
        <p15:guide id="9" pos="1556" userDrawn="1">
          <p15:clr>
            <a:srgbClr val="F26B43"/>
          </p15:clr>
        </p15:guide>
        <p15:guide id="10" pos="2252" userDrawn="1">
          <p15:clr>
            <a:srgbClr val="F26B43"/>
          </p15:clr>
        </p15:guide>
        <p15:guide id="11" pos="2128" userDrawn="1">
          <p15:clr>
            <a:srgbClr val="F26B43"/>
          </p15:clr>
        </p15:guide>
        <p15:guide id="16" pos="3824" userDrawn="1">
          <p15:clr>
            <a:srgbClr val="F26B43"/>
          </p15:clr>
        </p15:guide>
        <p15:guide id="17" pos="3948" userDrawn="1">
          <p15:clr>
            <a:srgbClr val="F26B43"/>
          </p15:clr>
        </p15:guide>
        <p15:guide id="20" pos="4384" userDrawn="1">
          <p15:clr>
            <a:srgbClr val="F26B43"/>
          </p15:clr>
        </p15:guide>
        <p15:guide id="21" pos="4508" userDrawn="1">
          <p15:clr>
            <a:srgbClr val="F26B43"/>
          </p15:clr>
        </p15:guide>
        <p15:guide id="22" pos="6780" userDrawn="1">
          <p15:clr>
            <a:srgbClr val="F26B43"/>
          </p15:clr>
        </p15:guide>
        <p15:guide id="23" pos="6656" userDrawn="1">
          <p15:clr>
            <a:srgbClr val="F26B43"/>
          </p15:clr>
        </p15:guide>
        <p15:guide id="24" pos="4960" userDrawn="1">
          <p15:clr>
            <a:srgbClr val="F26B43"/>
          </p15:clr>
        </p15:guide>
        <p15:guide id="25" pos="5084" userDrawn="1">
          <p15:clr>
            <a:srgbClr val="F26B43"/>
          </p15:clr>
        </p15:guide>
        <p15:guide id="30" orient="horz" pos="538" userDrawn="1">
          <p15:clr>
            <a:srgbClr val="F26B43"/>
          </p15:clr>
        </p15:guide>
        <p15:guide id="31" pos="551" userDrawn="1">
          <p15:clr>
            <a:srgbClr val="F26B43"/>
          </p15:clr>
        </p15:guide>
        <p15:guide id="39" pos="6092" userDrawn="1">
          <p15:clr>
            <a:srgbClr val="F26B43"/>
          </p15:clr>
        </p15:guide>
        <p15:guide id="40" pos="6216" userDrawn="1">
          <p15:clr>
            <a:srgbClr val="F26B43"/>
          </p15:clr>
        </p15:guide>
        <p15:guide id="41" pos="2692" userDrawn="1">
          <p15:clr>
            <a:srgbClr val="F26B43"/>
          </p15:clr>
        </p15:guide>
        <p15:guide id="42" pos="2808" userDrawn="1">
          <p15:clr>
            <a:srgbClr val="F26B43"/>
          </p15:clr>
        </p15:guide>
        <p15:guide id="43" pos="3260" userDrawn="1">
          <p15:clr>
            <a:srgbClr val="F26B43"/>
          </p15:clr>
        </p15:guide>
        <p15:guide id="44" pos="3380" userDrawn="1">
          <p15:clr>
            <a:srgbClr val="F26B43"/>
          </p15:clr>
        </p15:guide>
        <p15:guide id="50" pos="5520" userDrawn="1">
          <p15:clr>
            <a:srgbClr val="F26B43"/>
          </p15:clr>
        </p15:guide>
        <p15:guide id="52" orient="horz" pos="933" userDrawn="1">
          <p15:clr>
            <a:srgbClr val="F26B43"/>
          </p15:clr>
        </p15:guide>
        <p15:guide id="53" orient="horz" pos="759" userDrawn="1">
          <p15:clr>
            <a:srgbClr val="F26B43"/>
          </p15:clr>
        </p15:guide>
        <p15:guide id="58" orient="horz" pos="218" userDrawn="1">
          <p15:clr>
            <a:srgbClr val="F26B43"/>
          </p15:clr>
        </p15:guide>
        <p15:guide id="59" orient="horz" pos="3680" userDrawn="1">
          <p15:clr>
            <a:srgbClr val="F26B43"/>
          </p15:clr>
        </p15:guide>
        <p15:guide id="60" orient="horz" pos="3861" userDrawn="1">
          <p15:clr>
            <a:srgbClr val="F26B43"/>
          </p15:clr>
        </p15:guide>
        <p15:guide id="62" orient="horz" pos="2130" userDrawn="1">
          <p15:clr>
            <a:srgbClr val="F26B43"/>
          </p15:clr>
        </p15:guide>
        <p15:guide id="65" pos="5648" userDrawn="1">
          <p15:clr>
            <a:srgbClr val="F26B43"/>
          </p15:clr>
        </p15:guide>
        <p15:guide id="66" orient="horz" pos="649" userDrawn="1">
          <p15:clr>
            <a:srgbClr val="F26B43"/>
          </p15:clr>
        </p15:guide>
        <p15:guide id="67" pos="7216" userDrawn="1">
          <p15:clr>
            <a:srgbClr val="F26B43"/>
          </p15:clr>
        </p15:guide>
        <p15:guide id="69" orient="horz" pos="3988" userDrawn="1">
          <p15:clr>
            <a:srgbClr val="F26B43"/>
          </p15:clr>
        </p15:guide>
        <p15:guide id="70" orient="horz" pos="4196" userDrawn="1">
          <p15:clr>
            <a:srgbClr val="F26B43"/>
          </p15:clr>
        </p15:guide>
        <p15:guide id="71" pos="319" userDrawn="1">
          <p15:clr>
            <a:srgbClr val="F26B43"/>
          </p15:clr>
        </p15:guide>
        <p15:guide id="72" orient="horz" pos="4116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2126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3E16631-44C1-C16B-2132-473ADBC90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Edit master title format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5A73D7A-7DC6-7676-46D9-72A587DF6C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Edit master text format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077A98-CE69-9E07-EE46-95DCBB7C9D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B96-0693-4619-8E87-3C81B6C85959}" type="datetimeFigureOut">
              <a:rPr lang="de-DE" smtClean="0"/>
              <a:t>05.07.2024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A9D338B-DBBF-3B86-B260-CEDFE78714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4DB8A8-C3B2-2BEA-69ED-76809B9969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E2586-A92E-476A-82A1-DC15F9F3F1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4961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1012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Q">
            <a:extLst>
              <a:ext uri="{FF2B5EF4-FFF2-40B4-BE49-F238E27FC236}">
                <a16:creationId xmlns:a16="http://schemas.microsoft.com/office/drawing/2014/main" id="{667FD879-81F6-9055-1037-9964A3524B2E}"/>
              </a:ext>
            </a:extLst>
          </p:cNvPr>
          <p:cNvSpPr/>
          <p:nvPr/>
        </p:nvSpPr>
        <p:spPr>
          <a:xfrm>
            <a:off x="1537624" y="1877465"/>
            <a:ext cx="2880000" cy="144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50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Why is lithium so rare?</a:t>
            </a:r>
          </a:p>
        </p:txBody>
      </p:sp>
      <p:sp>
        <p:nvSpPr>
          <p:cNvPr id="36" name="2Q">
            <a:extLst>
              <a:ext uri="{FF2B5EF4-FFF2-40B4-BE49-F238E27FC236}">
                <a16:creationId xmlns:a16="http://schemas.microsoft.com/office/drawing/2014/main" id="{8E804148-6ABF-7368-35B9-200FBD9D0D41}"/>
              </a:ext>
            </a:extLst>
          </p:cNvPr>
          <p:cNvSpPr/>
          <p:nvPr/>
        </p:nvSpPr>
        <p:spPr>
          <a:xfrm>
            <a:off x="4496400" y="1877465"/>
            <a:ext cx="2880000" cy="144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Why do </a:t>
            </a: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stars </a:t>
            </a:r>
            <a:r>
              <a:rPr kumimoji="0" lang="en-US" sz="5000" b="0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rotate?</a:t>
            </a:r>
            <a:endParaRPr kumimoji="0" lang="de-DE" sz="50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egoe UI Black" panose="020B0A02040204020203" pitchFamily="34" charset="0"/>
              <a:ea typeface="Segoe UI Black" panose="020B0A02040204020203" pitchFamily="34" charset="0"/>
              <a:cs typeface="+mn-cs"/>
            </a:endParaRPr>
          </a:p>
        </p:txBody>
      </p:sp>
      <p:sp>
        <p:nvSpPr>
          <p:cNvPr id="38" name="3Q">
            <a:extLst>
              <a:ext uri="{FF2B5EF4-FFF2-40B4-BE49-F238E27FC236}">
                <a16:creationId xmlns:a16="http://schemas.microsoft.com/office/drawing/2014/main" id="{310337EE-697B-A6A0-0C9A-19B441F723B5}"/>
              </a:ext>
            </a:extLst>
          </p:cNvPr>
          <p:cNvSpPr/>
          <p:nvPr/>
        </p:nvSpPr>
        <p:spPr>
          <a:xfrm>
            <a:off x="7452000" y="1877465"/>
            <a:ext cx="2880000" cy="144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>
            <a:normAutofit fontScale="40000" lnSpcReduction="20000"/>
          </a:bodyPr>
          <a:lstStyle/>
          <a:p>
            <a:pPr lvl="0" algn="ctr" defTabSz="914400">
              <a:defRPr/>
            </a:pPr>
            <a:r>
              <a:rPr lang="en-US" sz="50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Which nuclides were created immediately after </a:t>
            </a:r>
            <a:r>
              <a:rPr lang="en-US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the </a:t>
            </a:r>
            <a:r>
              <a:rPr lang="en-US" sz="50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Big Bang</a:t>
            </a:r>
            <a:r>
              <a:rPr lang="en-US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?</a:t>
            </a:r>
            <a:endParaRPr lang="de-DE" sz="5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41" name="4Q">
            <a:extLst>
              <a:ext uri="{FF2B5EF4-FFF2-40B4-BE49-F238E27FC236}">
                <a16:creationId xmlns:a16="http://schemas.microsoft.com/office/drawing/2014/main" id="{55FB3A6E-D591-B182-1275-EF7672EFB3D8}"/>
              </a:ext>
            </a:extLst>
          </p:cNvPr>
          <p:cNvSpPr/>
          <p:nvPr/>
        </p:nvSpPr>
        <p:spPr>
          <a:xfrm>
            <a:off x="1540800" y="3393065"/>
            <a:ext cx="2880000" cy="144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>
            <a:normAutofit fontScale="4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Why is the Earth's core mainly made of nickel and iron?</a:t>
            </a:r>
            <a:endParaRPr kumimoji="0" lang="de-DE" sz="50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egoe UI Black" panose="020B0A02040204020203" pitchFamily="34" charset="0"/>
              <a:ea typeface="Segoe UI Black" panose="020B0A02040204020203" pitchFamily="34" charset="0"/>
              <a:cs typeface="+mn-cs"/>
            </a:endParaRPr>
          </a:p>
        </p:txBody>
      </p:sp>
      <p:sp>
        <p:nvSpPr>
          <p:cNvPr id="43" name="5Q">
            <a:extLst>
              <a:ext uri="{FF2B5EF4-FFF2-40B4-BE49-F238E27FC236}">
                <a16:creationId xmlns:a16="http://schemas.microsoft.com/office/drawing/2014/main" id="{098DEE00-6D03-8EE9-BC0B-82DA8A150757}"/>
              </a:ext>
            </a:extLst>
          </p:cNvPr>
          <p:cNvSpPr/>
          <p:nvPr/>
        </p:nvSpPr>
        <p:spPr>
          <a:xfrm>
            <a:off x="4496400" y="3393065"/>
            <a:ext cx="2880000" cy="144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Why do spectra </a:t>
            </a: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of </a:t>
            </a:r>
            <a:r>
              <a:rPr kumimoji="0" lang="en-US" sz="5000" b="0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stars have absorption lines</a:t>
            </a: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?</a:t>
            </a:r>
            <a:endParaRPr kumimoji="0" lang="de-DE" sz="50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egoe UI Black" panose="020B0A02040204020203" pitchFamily="34" charset="0"/>
              <a:ea typeface="Segoe UI Black" panose="020B0A02040204020203" pitchFamily="34" charset="0"/>
              <a:cs typeface="+mn-cs"/>
            </a:endParaRPr>
          </a:p>
        </p:txBody>
      </p:sp>
      <p:sp>
        <p:nvSpPr>
          <p:cNvPr id="45" name="6Q">
            <a:extLst>
              <a:ext uri="{FF2B5EF4-FFF2-40B4-BE49-F238E27FC236}">
                <a16:creationId xmlns:a16="http://schemas.microsoft.com/office/drawing/2014/main" id="{56AACE6F-5B27-F2DB-3130-3A402167F24C}"/>
              </a:ext>
            </a:extLst>
          </p:cNvPr>
          <p:cNvSpPr/>
          <p:nvPr/>
        </p:nvSpPr>
        <p:spPr>
          <a:xfrm>
            <a:off x="7452000" y="3393065"/>
            <a:ext cx="2880000" cy="144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How does the expansion of the </a:t>
            </a:r>
            <a:r>
              <a:rPr kumimoji="0" lang="en-US" sz="5000" b="0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universe work</a:t>
            </a: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?</a:t>
            </a:r>
            <a:endParaRPr kumimoji="0" lang="de-DE" sz="50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egoe UI Black" panose="020B0A02040204020203" pitchFamily="34" charset="0"/>
              <a:ea typeface="Segoe UI Black" panose="020B0A02040204020203" pitchFamily="34" charset="0"/>
              <a:cs typeface="+mn-cs"/>
            </a:endParaRPr>
          </a:p>
        </p:txBody>
      </p:sp>
      <p:sp>
        <p:nvSpPr>
          <p:cNvPr id="47" name="7Q">
            <a:extLst>
              <a:ext uri="{FF2B5EF4-FFF2-40B4-BE49-F238E27FC236}">
                <a16:creationId xmlns:a16="http://schemas.microsoft.com/office/drawing/2014/main" id="{8FC3F33C-52A6-DD55-88C8-10135D7F4380}"/>
              </a:ext>
            </a:extLst>
          </p:cNvPr>
          <p:cNvSpPr/>
          <p:nvPr/>
        </p:nvSpPr>
        <p:spPr>
          <a:xfrm>
            <a:off x="1540800" y="4908665"/>
            <a:ext cx="2880000" cy="144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50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Why does radioactivity exist at all?</a:t>
            </a:r>
          </a:p>
        </p:txBody>
      </p:sp>
      <p:sp>
        <p:nvSpPr>
          <p:cNvPr id="49" name="8Q">
            <a:extLst>
              <a:ext uri="{FF2B5EF4-FFF2-40B4-BE49-F238E27FC236}">
                <a16:creationId xmlns:a16="http://schemas.microsoft.com/office/drawing/2014/main" id="{3E3993B7-875F-9846-D9D7-E935E20AAEE6}"/>
              </a:ext>
            </a:extLst>
          </p:cNvPr>
          <p:cNvSpPr/>
          <p:nvPr/>
        </p:nvSpPr>
        <p:spPr>
          <a:xfrm>
            <a:off x="4496400" y="4908665"/>
            <a:ext cx="2880000" cy="144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50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What is a star?</a:t>
            </a:r>
          </a:p>
        </p:txBody>
      </p:sp>
      <p:sp>
        <p:nvSpPr>
          <p:cNvPr id="51" name="9Q">
            <a:extLst>
              <a:ext uri="{FF2B5EF4-FFF2-40B4-BE49-F238E27FC236}">
                <a16:creationId xmlns:a16="http://schemas.microsoft.com/office/drawing/2014/main" id="{3821E413-A977-9677-8333-EE0659B2AF33}"/>
              </a:ext>
            </a:extLst>
          </p:cNvPr>
          <p:cNvSpPr/>
          <p:nvPr/>
        </p:nvSpPr>
        <p:spPr>
          <a:xfrm>
            <a:off x="7452000" y="4908665"/>
            <a:ext cx="2880000" cy="144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50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What came before the Big Bang?</a:t>
            </a:r>
          </a:p>
        </p:txBody>
      </p:sp>
      <p:sp>
        <p:nvSpPr>
          <p:cNvPr id="52" name="9P">
            <a:extLst>
              <a:ext uri="{FF2B5EF4-FFF2-40B4-BE49-F238E27FC236}">
                <a16:creationId xmlns:a16="http://schemas.microsoft.com/office/drawing/2014/main" id="{8A83A85F-D96D-50FF-F6A4-28E25DDB56F9}"/>
              </a:ext>
            </a:extLst>
          </p:cNvPr>
          <p:cNvSpPr/>
          <p:nvPr/>
        </p:nvSpPr>
        <p:spPr>
          <a:xfrm>
            <a:off x="7453375" y="4909520"/>
            <a:ext cx="2880000" cy="144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5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$ 300</a:t>
            </a:r>
          </a:p>
        </p:txBody>
      </p:sp>
      <p:sp>
        <p:nvSpPr>
          <p:cNvPr id="34" name="1P">
            <a:extLst>
              <a:ext uri="{FF2B5EF4-FFF2-40B4-BE49-F238E27FC236}">
                <a16:creationId xmlns:a16="http://schemas.microsoft.com/office/drawing/2014/main" id="{BBE2FBC5-D22E-BAAA-0FBE-00857401B5E2}"/>
              </a:ext>
            </a:extLst>
          </p:cNvPr>
          <p:cNvSpPr/>
          <p:nvPr/>
        </p:nvSpPr>
        <p:spPr>
          <a:xfrm>
            <a:off x="1537624" y="1877465"/>
            <a:ext cx="2880000" cy="144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76200">
            <a:solidFill>
              <a:srgbClr val="172C5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5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$ 100</a:t>
            </a:r>
          </a:p>
        </p:txBody>
      </p:sp>
      <p:sp>
        <p:nvSpPr>
          <p:cNvPr id="37" name="2P">
            <a:extLst>
              <a:ext uri="{FF2B5EF4-FFF2-40B4-BE49-F238E27FC236}">
                <a16:creationId xmlns:a16="http://schemas.microsoft.com/office/drawing/2014/main" id="{0DB4C088-9CEC-89B1-A1B8-61F0521BA7BC}"/>
              </a:ext>
            </a:extLst>
          </p:cNvPr>
          <p:cNvSpPr/>
          <p:nvPr/>
        </p:nvSpPr>
        <p:spPr>
          <a:xfrm>
            <a:off x="4497175" y="1878297"/>
            <a:ext cx="2880000" cy="144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76200">
            <a:solidFill>
              <a:srgbClr val="172C5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5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$ 100</a:t>
            </a:r>
          </a:p>
        </p:txBody>
      </p:sp>
      <p:sp>
        <p:nvSpPr>
          <p:cNvPr id="39" name="3P">
            <a:extLst>
              <a:ext uri="{FF2B5EF4-FFF2-40B4-BE49-F238E27FC236}">
                <a16:creationId xmlns:a16="http://schemas.microsoft.com/office/drawing/2014/main" id="{7E79329D-9FFB-448B-2E64-482F1586ABD6}"/>
              </a:ext>
            </a:extLst>
          </p:cNvPr>
          <p:cNvSpPr/>
          <p:nvPr/>
        </p:nvSpPr>
        <p:spPr>
          <a:xfrm>
            <a:off x="7452000" y="1878297"/>
            <a:ext cx="2880000" cy="144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5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$ 100</a:t>
            </a:r>
          </a:p>
        </p:txBody>
      </p:sp>
      <p:sp>
        <p:nvSpPr>
          <p:cNvPr id="42" name="4P">
            <a:extLst>
              <a:ext uri="{FF2B5EF4-FFF2-40B4-BE49-F238E27FC236}">
                <a16:creationId xmlns:a16="http://schemas.microsoft.com/office/drawing/2014/main" id="{7DFFE68B-B777-C295-AE4B-ABBE92EA49F7}"/>
              </a:ext>
            </a:extLst>
          </p:cNvPr>
          <p:cNvSpPr/>
          <p:nvPr/>
        </p:nvSpPr>
        <p:spPr>
          <a:xfrm>
            <a:off x="1539134" y="3393378"/>
            <a:ext cx="2880000" cy="144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5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$ 200</a:t>
            </a:r>
          </a:p>
        </p:txBody>
      </p:sp>
      <p:sp>
        <p:nvSpPr>
          <p:cNvPr id="44" name="5P">
            <a:extLst>
              <a:ext uri="{FF2B5EF4-FFF2-40B4-BE49-F238E27FC236}">
                <a16:creationId xmlns:a16="http://schemas.microsoft.com/office/drawing/2014/main" id="{77E56693-6CB2-2ED8-A43B-2A57D86DACB7}"/>
              </a:ext>
            </a:extLst>
          </p:cNvPr>
          <p:cNvSpPr/>
          <p:nvPr/>
        </p:nvSpPr>
        <p:spPr>
          <a:xfrm>
            <a:off x="4497175" y="3393378"/>
            <a:ext cx="2880000" cy="144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5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$ 200</a:t>
            </a:r>
          </a:p>
        </p:txBody>
      </p:sp>
      <p:sp>
        <p:nvSpPr>
          <p:cNvPr id="46" name="6P">
            <a:extLst>
              <a:ext uri="{FF2B5EF4-FFF2-40B4-BE49-F238E27FC236}">
                <a16:creationId xmlns:a16="http://schemas.microsoft.com/office/drawing/2014/main" id="{B5015528-12A5-3DE8-6536-5690FC5AE046}"/>
              </a:ext>
            </a:extLst>
          </p:cNvPr>
          <p:cNvSpPr/>
          <p:nvPr/>
        </p:nvSpPr>
        <p:spPr>
          <a:xfrm>
            <a:off x="7453375" y="3393378"/>
            <a:ext cx="2880000" cy="144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5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$ 200</a:t>
            </a:r>
          </a:p>
        </p:txBody>
      </p:sp>
      <p:sp>
        <p:nvSpPr>
          <p:cNvPr id="48" name="7P">
            <a:extLst>
              <a:ext uri="{FF2B5EF4-FFF2-40B4-BE49-F238E27FC236}">
                <a16:creationId xmlns:a16="http://schemas.microsoft.com/office/drawing/2014/main" id="{30EE7578-22B0-6B4F-A671-9F851D95D21A}"/>
              </a:ext>
            </a:extLst>
          </p:cNvPr>
          <p:cNvSpPr/>
          <p:nvPr/>
        </p:nvSpPr>
        <p:spPr>
          <a:xfrm>
            <a:off x="1539134" y="4909520"/>
            <a:ext cx="2880000" cy="144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5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$ 300</a:t>
            </a:r>
          </a:p>
        </p:txBody>
      </p:sp>
      <p:sp>
        <p:nvSpPr>
          <p:cNvPr id="50" name="8P">
            <a:extLst>
              <a:ext uri="{FF2B5EF4-FFF2-40B4-BE49-F238E27FC236}">
                <a16:creationId xmlns:a16="http://schemas.microsoft.com/office/drawing/2014/main" id="{A87D8681-8408-7487-9F5A-B819DA13BC9C}"/>
              </a:ext>
            </a:extLst>
          </p:cNvPr>
          <p:cNvSpPr/>
          <p:nvPr/>
        </p:nvSpPr>
        <p:spPr>
          <a:xfrm>
            <a:off x="4497175" y="4909520"/>
            <a:ext cx="2880000" cy="144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5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$ 300</a:t>
            </a:r>
          </a:p>
        </p:txBody>
      </p:sp>
      <p:sp>
        <p:nvSpPr>
          <p:cNvPr id="7" name="Star">
            <a:extLst>
              <a:ext uri="{FF2B5EF4-FFF2-40B4-BE49-F238E27FC236}">
                <a16:creationId xmlns:a16="http://schemas.microsoft.com/office/drawing/2014/main" id="{9348AF2E-3F19-EC6B-B650-B213FAB5D3E1}"/>
              </a:ext>
            </a:extLst>
          </p:cNvPr>
          <p:cNvSpPr/>
          <p:nvPr/>
        </p:nvSpPr>
        <p:spPr>
          <a:xfrm>
            <a:off x="4496400" y="759375"/>
            <a:ext cx="2880000" cy="94994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08000" rIns="144000" bIns="10800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Stars</a:t>
            </a:r>
            <a:endParaRPr kumimoji="0" lang="de-DE" sz="4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egoe UI Black" panose="020B0A02040204020203" pitchFamily="34" charset="0"/>
              <a:ea typeface="Segoe UI Black" panose="020B0A02040204020203" pitchFamily="34" charset="0"/>
              <a:cs typeface="+mn-cs"/>
            </a:endParaRPr>
          </a:p>
        </p:txBody>
      </p:sp>
      <p:sp>
        <p:nvSpPr>
          <p:cNvPr id="8" name="Uni">
            <a:extLst>
              <a:ext uri="{FF2B5EF4-FFF2-40B4-BE49-F238E27FC236}">
                <a16:creationId xmlns:a16="http://schemas.microsoft.com/office/drawing/2014/main" id="{62D46386-3950-959B-99B4-9EB248C3220E}"/>
              </a:ext>
            </a:extLst>
          </p:cNvPr>
          <p:cNvSpPr/>
          <p:nvPr/>
        </p:nvSpPr>
        <p:spPr>
          <a:xfrm>
            <a:off x="7452000" y="759375"/>
            <a:ext cx="2880000" cy="94994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08000" rIns="144000" bIns="10800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Cosmos</a:t>
            </a:r>
            <a:endParaRPr kumimoji="0" lang="de-DE" sz="4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egoe UI Black" panose="020B0A02040204020203" pitchFamily="34" charset="0"/>
              <a:ea typeface="Segoe UI Black" panose="020B0A02040204020203" pitchFamily="34" charset="0"/>
              <a:cs typeface="+mn-cs"/>
            </a:endParaRPr>
          </a:p>
        </p:txBody>
      </p:sp>
      <p:sp>
        <p:nvSpPr>
          <p:cNvPr id="10" name="Nuc">
            <a:extLst>
              <a:ext uri="{FF2B5EF4-FFF2-40B4-BE49-F238E27FC236}">
                <a16:creationId xmlns:a16="http://schemas.microsoft.com/office/drawing/2014/main" id="{5E903302-0D05-304B-BC03-F59207C74745}"/>
              </a:ext>
            </a:extLst>
          </p:cNvPr>
          <p:cNvSpPr/>
          <p:nvPr/>
        </p:nvSpPr>
        <p:spPr>
          <a:xfrm>
            <a:off x="1537624" y="760836"/>
            <a:ext cx="2880000" cy="94994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08000" rIns="144000" bIns="10800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Nuclides</a:t>
            </a:r>
            <a:endParaRPr kumimoji="0" lang="de-DE" sz="4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egoe UI Black" panose="020B0A02040204020203" pitchFamily="34" charset="0"/>
              <a:ea typeface="Segoe UI Black" panose="020B0A02040204020203" pitchFamily="34" charset="0"/>
              <a:cs typeface="+mn-cs"/>
            </a:endParaRPr>
          </a:p>
        </p:txBody>
      </p:sp>
      <p:sp>
        <p:nvSpPr>
          <p:cNvPr id="11" name="Bar">
            <a:extLst>
              <a:ext uri="{FF2B5EF4-FFF2-40B4-BE49-F238E27FC236}">
                <a16:creationId xmlns:a16="http://schemas.microsoft.com/office/drawing/2014/main" id="{23CB0FDB-701F-D7F5-829B-A2EA6B739635}"/>
              </a:ext>
            </a:extLst>
          </p:cNvPr>
          <p:cNvSpPr/>
          <p:nvPr/>
        </p:nvSpPr>
        <p:spPr>
          <a:xfrm>
            <a:off x="1500186" y="1743075"/>
            <a:ext cx="8869364" cy="102658"/>
          </a:xfrm>
          <a:prstGeom prst="rect">
            <a:avLst/>
          </a:prstGeom>
          <a:solidFill>
            <a:srgbClr val="172C5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4798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4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6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1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0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0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1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2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2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1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4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4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4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1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6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6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6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6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6" fill="hold">
                      <p:stCondLst>
                        <p:cond delay="0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7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7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7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>
                      <p:stCondLst>
                        <p:cond delay="0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7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7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8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8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2" fill="hold">
                      <p:stCondLst>
                        <p:cond delay="0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8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8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8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>
                      <p:stCondLst>
                        <p:cond delay="0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9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9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36" grpId="0" animBg="1"/>
      <p:bldP spid="36" grpId="1" animBg="1"/>
      <p:bldP spid="38" grpId="0" animBg="1"/>
      <p:bldP spid="38" grpId="1" animBg="1"/>
      <p:bldP spid="41" grpId="0" animBg="1"/>
      <p:bldP spid="41" grpId="1" animBg="1"/>
      <p:bldP spid="43" grpId="0" animBg="1"/>
      <p:bldP spid="43" grpId="1" animBg="1"/>
      <p:bldP spid="45" grpId="0" animBg="1"/>
      <p:bldP spid="45" grpId="1" animBg="1"/>
      <p:bldP spid="47" grpId="0" animBg="1"/>
      <p:bldP spid="47" grpId="1" animBg="1"/>
      <p:bldP spid="49" grpId="0" animBg="1"/>
      <p:bldP spid="49" grpId="1" animBg="1"/>
      <p:bldP spid="51" grpId="0" animBg="1"/>
      <p:bldP spid="51" grpId="1" animBg="1"/>
      <p:bldP spid="52" grpId="0" animBg="1"/>
      <p:bldP spid="34" grpId="0" animBg="1"/>
      <p:bldP spid="37" grpId="0" animBg="1"/>
      <p:bldP spid="39" grpId="0" animBg="1"/>
      <p:bldP spid="42" grpId="0" animBg="1"/>
      <p:bldP spid="44" grpId="0" animBg="1"/>
      <p:bldP spid="46" grpId="0" animBg="1"/>
      <p:bldP spid="48" grpId="0" animBg="1"/>
      <p:bldP spid="50" grpId="0" animBg="1"/>
      <p:bldP spid="7" grpId="0" animBg="1"/>
      <p:bldP spid="8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8701658"/>
      </p:ext>
    </p:extLst>
  </p:cSld>
  <p:clrMapOvr>
    <a:masterClrMapping/>
  </p:clrMapOvr>
</p:sld>
</file>

<file path=ppt/theme/theme1.xml><?xml version="1.0" encoding="utf-8"?>
<a:theme xmlns:a="http://schemas.openxmlformats.org/drawingml/2006/main" name="chapter">
  <a:themeElements>
    <a:clrScheme name="TUD_Farben">
      <a:dk1>
        <a:srgbClr val="00305E"/>
      </a:dk1>
      <a:lt1>
        <a:srgbClr val="FFFFFF"/>
      </a:lt1>
      <a:dk2>
        <a:srgbClr val="00305E"/>
      </a:dk2>
      <a:lt2>
        <a:srgbClr val="727879"/>
      </a:lt2>
      <a:accent1>
        <a:srgbClr val="009EE0"/>
      </a:accent1>
      <a:accent2>
        <a:srgbClr val="006AB3"/>
      </a:accent2>
      <a:accent3>
        <a:srgbClr val="6AB023"/>
      </a:accent3>
      <a:accent4>
        <a:srgbClr val="007D40"/>
      </a:accent4>
      <a:accent5>
        <a:srgbClr val="93107E"/>
      </a:accent5>
      <a:accent6>
        <a:srgbClr val="54378A"/>
      </a:accent6>
      <a:hlink>
        <a:srgbClr val="009EE0"/>
      </a:hlink>
      <a:folHlink>
        <a:srgbClr val="006AB3"/>
      </a:folHlink>
    </a:clrScheme>
    <a:fontScheme name="TUD_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1" id="{57C8D47D-C401-4EE1-BDE7-44A31DD9F0E9}" vid="{32192CAF-097F-4FAF-B79D-D16E995EDBE8}"/>
    </a:ext>
  </a:ext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Praesentationsvorlagen16zu9</Template>
  <TotalTime>0</TotalTime>
  <Words>91</Words>
  <Application>Microsoft Office PowerPoint</Application>
  <PresentationFormat>Breitbild</PresentationFormat>
  <Paragraphs>21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3</vt:i4>
      </vt:variant>
    </vt:vector>
  </HeadingPairs>
  <TitlesOfParts>
    <vt:vector size="12" baseType="lpstr">
      <vt:lpstr>Open Sans</vt:lpstr>
      <vt:lpstr>Calibri Light</vt:lpstr>
      <vt:lpstr>Symbol</vt:lpstr>
      <vt:lpstr>Segoe UI Black</vt:lpstr>
      <vt:lpstr>Calibri</vt:lpstr>
      <vt:lpstr>Arial</vt:lpstr>
      <vt:lpstr>chapter</vt:lpstr>
      <vt:lpstr>Benutzerdefiniertes Design</vt:lpstr>
      <vt:lpstr>Office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Nuclear Astrophysics - A Journey through the Elements</dc:title>
  <dc:creator>Hannes Nitsche</dc:creator>
  <cp:keywords>docId:B839AE5484BE2904743A8449390588AE</cp:keywords>
  <cp:lastModifiedBy>Hannes Nitsche</cp:lastModifiedBy>
  <cp:revision>2804</cp:revision>
  <dcterms:created xsi:type="dcterms:W3CDTF">2018-06-15T09:17:35Z</dcterms:created>
  <dcterms:modified xsi:type="dcterms:W3CDTF">2024-07-05T09:01:47Z</dcterms:modified>
</cp:coreProperties>
</file>