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2C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AC1C37-2AB7-ACCA-F2F6-B8D75EE1B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7CA3932-A69B-E537-348E-547060FB1A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C5098D-8B09-D592-3062-34CF21AC6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B96-0693-4619-8E87-3C81B6C85959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6983F1-DC5E-8A9D-52E4-850713A31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2E3B2A-607B-199A-135D-6A91C1EFF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341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8C924C-5ACF-984D-130F-DE7D45B14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CE9324F-4CD6-4768-3291-28031B268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EAA6D3-1FAF-1308-E987-F29C52BAF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B96-0693-4619-8E87-3C81B6C85959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876AF4-9E90-EA27-FF12-BBB10C606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C221D3-FEB6-8F4F-FA6E-9F7ED7D31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7545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ADABF81-8929-0554-0D33-BDB4874993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E6EA7BA-41BE-60FE-159A-A9F90E5DBA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457409-2535-571C-44BF-68686065F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B96-0693-4619-8E87-3C81B6C85959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099219-4ACD-DFC6-1FD1-5173DF77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37AADC-802C-2DFF-4A8A-CAF19936B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5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CF740D-0190-B1CB-B26B-1BC23F787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49A4ED-FF31-7B66-29A5-F56E35F5B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243938-EB94-D7D1-31FA-7BE5CE36C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B96-0693-4619-8E87-3C81B6C85959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4F4848-FCA7-9699-341C-021EDB3F2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86B342-121D-D7D0-A446-4085B4C4C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4581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F2FC4-6417-BF2D-7711-5E6A7CA67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2B09EC6-91EA-E3E3-E12E-9D0F5CF43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1A05F1-E61A-8EDF-570F-3C833EB61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B96-0693-4619-8E87-3C81B6C85959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3AAEB0-03E2-036F-2EC2-F8E84D92E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3D44A9-BFE6-B9A5-4129-7FD3E405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4750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9EE1F7-3D8A-85E5-9693-A395B8ADD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50EF39-4FE9-AB6B-E4E0-B93FAE34D1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F27B0FB-ACA3-F0FE-B719-39DDF4031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9993083-1B97-1A6E-3EE7-E1A61B5E9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B96-0693-4619-8E87-3C81B6C85959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15F0F8B-14BA-65F3-092E-04E75A4F5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50C1C0F-E60A-AD45-B94B-A548B89D0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619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849E39-EE76-D539-F9EE-4CFCC45A5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1ABAEB9-7807-DA8D-3FC8-E1190689D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E2D64FF-98D2-9134-BD11-0BF8ECF88E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BD6F511-9673-669E-B8A4-033455BDF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5BF812E-F369-B82D-E7A7-D476D37BF2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1F7615A-622F-3FEE-90AE-429557BBF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B96-0693-4619-8E87-3C81B6C85959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8339932-C4EC-A414-CA03-CE8FD1C3D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8254BD1-45D8-A2D1-6D16-A4D799A76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29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441005-8697-1C04-90E8-07DE7948D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3ADB9D2-31E7-95FC-C76A-13B6AE0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B96-0693-4619-8E87-3C81B6C85959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3E45CAB-B199-4991-E517-60CAAABA5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5F94157-48E4-88F0-A5F9-83A536BC2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5217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280508B-E804-E103-2DB7-CC9DE4A18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B96-0693-4619-8E87-3C81B6C85959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5E24FA0-10C6-E723-1D92-A3A386C48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0384E93-4681-F8D4-1FBF-4FB4C3109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126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29BFF7-6221-81D0-51FE-902ACA647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2CB7C6-0A63-CF9F-5D40-8C571CC2D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2AB6F99-741D-5A41-0613-11701D927E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7A90FCF-D540-388A-7D56-B6D753A40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B96-0693-4619-8E87-3C81B6C85959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2B38CEA-3956-15AE-BE66-1C973B0AF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DED004-4579-B49A-D20C-DB89777C3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9333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4B239D-5A6B-D8FA-DA6A-EB1833C22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AA7678C-38DF-A852-3A9D-D9C83F699C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81D38B-1B78-3E3A-55EC-FAAD9BEC05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B7ABE35-F589-E4BC-554D-73E0CD244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B96-0693-4619-8E87-3C81B6C85959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61F74F5-6974-6196-CEBC-A5EDE3E5E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65EA72-846C-23B5-93D3-9C63E4580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6251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3E16631-44C1-C16B-2132-473ADBC90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5A73D7A-7DC6-7676-46D9-72A587DF6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077A98-CE69-9E07-EE46-95DCBB7C9D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B96-0693-4619-8E87-3C81B6C85959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9D338B-DBBF-3B86-B260-CEDFE78714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4DB8A8-C3B2-2BEA-69ED-76809B9969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6338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Q">
            <a:extLst>
              <a:ext uri="{FF2B5EF4-FFF2-40B4-BE49-F238E27FC236}">
                <a16:creationId xmlns:a16="http://schemas.microsoft.com/office/drawing/2014/main" id="{667FD879-81F6-9055-1037-9964A3524B2E}"/>
              </a:ext>
            </a:extLst>
          </p:cNvPr>
          <p:cNvSpPr/>
          <p:nvPr/>
        </p:nvSpPr>
        <p:spPr>
          <a:xfrm>
            <a:off x="1537624" y="1877465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rmAutofit fontScale="62500" lnSpcReduction="20000"/>
          </a:bodyPr>
          <a:lstStyle/>
          <a:p>
            <a:pPr algn="ctr"/>
            <a:r>
              <a:rPr lang="de-DE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Warum ist Lithium so selten?</a:t>
            </a:r>
          </a:p>
        </p:txBody>
      </p:sp>
      <p:sp>
        <p:nvSpPr>
          <p:cNvPr id="36" name="2Q">
            <a:extLst>
              <a:ext uri="{FF2B5EF4-FFF2-40B4-BE49-F238E27FC236}">
                <a16:creationId xmlns:a16="http://schemas.microsoft.com/office/drawing/2014/main" id="{8E804148-6ABF-7368-35B9-200FBD9D0D41}"/>
              </a:ext>
            </a:extLst>
          </p:cNvPr>
          <p:cNvSpPr/>
          <p:nvPr/>
        </p:nvSpPr>
        <p:spPr>
          <a:xfrm>
            <a:off x="4496400" y="1877465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rmAutofit fontScale="62500" lnSpcReduction="20000"/>
          </a:bodyPr>
          <a:lstStyle/>
          <a:p>
            <a:pPr algn="ctr"/>
            <a:r>
              <a:rPr lang="en-US" sz="5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Warum</a:t>
            </a:r>
            <a:r>
              <a:rPr 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en-US" sz="5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drehen</a:t>
            </a:r>
            <a:r>
              <a:rPr 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en-US" sz="5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sich</a:t>
            </a:r>
            <a:r>
              <a:rPr 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 Sterne?</a:t>
            </a:r>
            <a:endParaRPr lang="de-DE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38" name="3Q">
            <a:extLst>
              <a:ext uri="{FF2B5EF4-FFF2-40B4-BE49-F238E27FC236}">
                <a16:creationId xmlns:a16="http://schemas.microsoft.com/office/drawing/2014/main" id="{310337EE-697B-A6A0-0C9A-19B441F723B5}"/>
              </a:ext>
            </a:extLst>
          </p:cNvPr>
          <p:cNvSpPr/>
          <p:nvPr/>
        </p:nvSpPr>
        <p:spPr>
          <a:xfrm>
            <a:off x="7452000" y="1877465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rmAutofit fontScale="40000" lnSpcReduction="20000"/>
          </a:bodyPr>
          <a:lstStyle/>
          <a:p>
            <a:pPr algn="ctr"/>
            <a:r>
              <a:rPr lang="en-US" sz="5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Welche</a:t>
            </a:r>
            <a:r>
              <a:rPr 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en-US" sz="5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Elemente</a:t>
            </a:r>
            <a:r>
              <a:rPr 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en-US" sz="5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sind</a:t>
            </a:r>
            <a:r>
              <a:rPr 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en-US" sz="5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beim</a:t>
            </a:r>
            <a:r>
              <a:rPr 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en-US" sz="5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Urknall</a:t>
            </a:r>
            <a:r>
              <a:rPr 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en-US" sz="5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entstanden</a:t>
            </a:r>
            <a:r>
              <a:rPr 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?</a:t>
            </a:r>
            <a:endParaRPr lang="de-DE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41" name="4Q">
            <a:extLst>
              <a:ext uri="{FF2B5EF4-FFF2-40B4-BE49-F238E27FC236}">
                <a16:creationId xmlns:a16="http://schemas.microsoft.com/office/drawing/2014/main" id="{55FB3A6E-D591-B182-1275-EF7672EFB3D8}"/>
              </a:ext>
            </a:extLst>
          </p:cNvPr>
          <p:cNvSpPr/>
          <p:nvPr/>
        </p:nvSpPr>
        <p:spPr>
          <a:xfrm>
            <a:off x="1540800" y="3393065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rmAutofit fontScale="40000" lnSpcReduction="20000"/>
          </a:bodyPr>
          <a:lstStyle/>
          <a:p>
            <a:pPr algn="ctr"/>
            <a:r>
              <a:rPr lang="en-US" sz="5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Warum besteht der Kern der Erde hauptsächlich aus Nickel und Eisen?</a:t>
            </a:r>
            <a:endParaRPr lang="de-DE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43" name="5Q">
            <a:extLst>
              <a:ext uri="{FF2B5EF4-FFF2-40B4-BE49-F238E27FC236}">
                <a16:creationId xmlns:a16="http://schemas.microsoft.com/office/drawing/2014/main" id="{098DEE00-6D03-8EE9-BC0B-82DA8A150757}"/>
              </a:ext>
            </a:extLst>
          </p:cNvPr>
          <p:cNvSpPr/>
          <p:nvPr/>
        </p:nvSpPr>
        <p:spPr>
          <a:xfrm>
            <a:off x="4496400" y="3393065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rmAutofit fontScale="40000" lnSpcReduction="20000"/>
          </a:bodyPr>
          <a:lstStyle/>
          <a:p>
            <a:pPr algn="ctr"/>
            <a:r>
              <a:rPr lang="en-US" sz="5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Warum</a:t>
            </a:r>
            <a:r>
              <a:rPr 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en-US" sz="5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haben</a:t>
            </a:r>
            <a:r>
              <a:rPr 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en-US" sz="5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Spektren</a:t>
            </a:r>
            <a:r>
              <a:rPr 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 von </a:t>
            </a:r>
            <a:r>
              <a:rPr lang="en-US" sz="5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Sternen</a:t>
            </a:r>
            <a:r>
              <a:rPr 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en-US" sz="5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Absorptionslinien</a:t>
            </a:r>
            <a:r>
              <a:rPr 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?</a:t>
            </a:r>
            <a:endParaRPr lang="de-DE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45" name="6Q">
            <a:extLst>
              <a:ext uri="{FF2B5EF4-FFF2-40B4-BE49-F238E27FC236}">
                <a16:creationId xmlns:a16="http://schemas.microsoft.com/office/drawing/2014/main" id="{56AACE6F-5B27-F2DB-3130-3A402167F24C}"/>
              </a:ext>
            </a:extLst>
          </p:cNvPr>
          <p:cNvSpPr/>
          <p:nvPr/>
        </p:nvSpPr>
        <p:spPr>
          <a:xfrm>
            <a:off x="7452000" y="3393065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rmAutofit fontScale="47500" lnSpcReduction="20000"/>
          </a:bodyPr>
          <a:lstStyle/>
          <a:p>
            <a:pPr algn="ctr"/>
            <a:r>
              <a:rPr 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Wie </a:t>
            </a:r>
            <a:r>
              <a:rPr lang="en-US" sz="5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funktioniert</a:t>
            </a:r>
            <a:r>
              <a:rPr 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 die Expansion des </a:t>
            </a:r>
            <a:r>
              <a:rPr lang="en-US" sz="5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Universums</a:t>
            </a:r>
            <a:r>
              <a:rPr 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?</a:t>
            </a:r>
            <a:endParaRPr lang="de-DE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47" name="7Q">
            <a:extLst>
              <a:ext uri="{FF2B5EF4-FFF2-40B4-BE49-F238E27FC236}">
                <a16:creationId xmlns:a16="http://schemas.microsoft.com/office/drawing/2014/main" id="{8FC3F33C-52A6-DD55-88C8-10135D7F4380}"/>
              </a:ext>
            </a:extLst>
          </p:cNvPr>
          <p:cNvSpPr/>
          <p:nvPr/>
        </p:nvSpPr>
        <p:spPr>
          <a:xfrm>
            <a:off x="1540800" y="4908665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rmAutofit fontScale="47500" lnSpcReduction="20000"/>
          </a:bodyPr>
          <a:lstStyle/>
          <a:p>
            <a:pPr algn="ctr"/>
            <a:r>
              <a:rPr lang="de-DE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Warum gibt es überhaupt Radioaktivität?</a:t>
            </a:r>
          </a:p>
        </p:txBody>
      </p:sp>
      <p:sp>
        <p:nvSpPr>
          <p:cNvPr id="49" name="8Q">
            <a:extLst>
              <a:ext uri="{FF2B5EF4-FFF2-40B4-BE49-F238E27FC236}">
                <a16:creationId xmlns:a16="http://schemas.microsoft.com/office/drawing/2014/main" id="{3E3993B7-875F-9846-D9D7-E935E20AAEE6}"/>
              </a:ext>
            </a:extLst>
          </p:cNvPr>
          <p:cNvSpPr/>
          <p:nvPr/>
        </p:nvSpPr>
        <p:spPr>
          <a:xfrm>
            <a:off x="4496400" y="4908665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rmAutofit fontScale="77500" lnSpcReduction="20000"/>
          </a:bodyPr>
          <a:lstStyle/>
          <a:p>
            <a:pPr algn="ctr"/>
            <a:r>
              <a:rPr lang="de-DE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Was ist ein Stern?</a:t>
            </a:r>
          </a:p>
        </p:txBody>
      </p:sp>
      <p:sp>
        <p:nvSpPr>
          <p:cNvPr id="51" name="9Q">
            <a:extLst>
              <a:ext uri="{FF2B5EF4-FFF2-40B4-BE49-F238E27FC236}">
                <a16:creationId xmlns:a16="http://schemas.microsoft.com/office/drawing/2014/main" id="{3821E413-A977-9677-8333-EE0659B2AF33}"/>
              </a:ext>
            </a:extLst>
          </p:cNvPr>
          <p:cNvSpPr/>
          <p:nvPr/>
        </p:nvSpPr>
        <p:spPr>
          <a:xfrm>
            <a:off x="7452000" y="4908665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rmAutofit fontScale="62500" lnSpcReduction="20000"/>
          </a:bodyPr>
          <a:lstStyle/>
          <a:p>
            <a:pPr algn="ctr"/>
            <a:r>
              <a:rPr lang="de-DE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Was kam vor dem Urknall?</a:t>
            </a:r>
          </a:p>
        </p:txBody>
      </p:sp>
      <p:sp>
        <p:nvSpPr>
          <p:cNvPr id="52" name="9P">
            <a:extLst>
              <a:ext uri="{FF2B5EF4-FFF2-40B4-BE49-F238E27FC236}">
                <a16:creationId xmlns:a16="http://schemas.microsoft.com/office/drawing/2014/main" id="{8A83A85F-D96D-50FF-F6A4-28E25DDB56F9}"/>
              </a:ext>
            </a:extLst>
          </p:cNvPr>
          <p:cNvSpPr/>
          <p:nvPr/>
        </p:nvSpPr>
        <p:spPr>
          <a:xfrm>
            <a:off x="7453375" y="4909520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$ 300</a:t>
            </a:r>
          </a:p>
        </p:txBody>
      </p:sp>
      <p:sp>
        <p:nvSpPr>
          <p:cNvPr id="34" name="1P">
            <a:extLst>
              <a:ext uri="{FF2B5EF4-FFF2-40B4-BE49-F238E27FC236}">
                <a16:creationId xmlns:a16="http://schemas.microsoft.com/office/drawing/2014/main" id="{BBE2FBC5-D22E-BAAA-0FBE-00857401B5E2}"/>
              </a:ext>
            </a:extLst>
          </p:cNvPr>
          <p:cNvSpPr/>
          <p:nvPr/>
        </p:nvSpPr>
        <p:spPr>
          <a:xfrm>
            <a:off x="1537624" y="1877465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>
            <a:solidFill>
              <a:srgbClr val="172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$ 100</a:t>
            </a:r>
          </a:p>
        </p:txBody>
      </p:sp>
      <p:sp>
        <p:nvSpPr>
          <p:cNvPr id="37" name="2P">
            <a:extLst>
              <a:ext uri="{FF2B5EF4-FFF2-40B4-BE49-F238E27FC236}">
                <a16:creationId xmlns:a16="http://schemas.microsoft.com/office/drawing/2014/main" id="{0DB4C088-9CEC-89B1-A1B8-61F0521BA7BC}"/>
              </a:ext>
            </a:extLst>
          </p:cNvPr>
          <p:cNvSpPr/>
          <p:nvPr/>
        </p:nvSpPr>
        <p:spPr>
          <a:xfrm>
            <a:off x="4497175" y="1878297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>
            <a:solidFill>
              <a:srgbClr val="172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$ 100</a:t>
            </a:r>
          </a:p>
        </p:txBody>
      </p:sp>
      <p:sp>
        <p:nvSpPr>
          <p:cNvPr id="39" name="3P">
            <a:extLst>
              <a:ext uri="{FF2B5EF4-FFF2-40B4-BE49-F238E27FC236}">
                <a16:creationId xmlns:a16="http://schemas.microsoft.com/office/drawing/2014/main" id="{7E79329D-9FFB-448B-2E64-482F1586ABD6}"/>
              </a:ext>
            </a:extLst>
          </p:cNvPr>
          <p:cNvSpPr/>
          <p:nvPr/>
        </p:nvSpPr>
        <p:spPr>
          <a:xfrm>
            <a:off x="7453375" y="1878297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$ 100</a:t>
            </a:r>
          </a:p>
        </p:txBody>
      </p:sp>
      <p:sp>
        <p:nvSpPr>
          <p:cNvPr id="42" name="4P">
            <a:extLst>
              <a:ext uri="{FF2B5EF4-FFF2-40B4-BE49-F238E27FC236}">
                <a16:creationId xmlns:a16="http://schemas.microsoft.com/office/drawing/2014/main" id="{7DFFE68B-B777-C295-AE4B-ABBE92EA49F7}"/>
              </a:ext>
            </a:extLst>
          </p:cNvPr>
          <p:cNvSpPr/>
          <p:nvPr/>
        </p:nvSpPr>
        <p:spPr>
          <a:xfrm>
            <a:off x="1539134" y="3393378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$ 200</a:t>
            </a:r>
          </a:p>
        </p:txBody>
      </p:sp>
      <p:sp>
        <p:nvSpPr>
          <p:cNvPr id="44" name="5P">
            <a:extLst>
              <a:ext uri="{FF2B5EF4-FFF2-40B4-BE49-F238E27FC236}">
                <a16:creationId xmlns:a16="http://schemas.microsoft.com/office/drawing/2014/main" id="{77E56693-6CB2-2ED8-A43B-2A57D86DACB7}"/>
              </a:ext>
            </a:extLst>
          </p:cNvPr>
          <p:cNvSpPr/>
          <p:nvPr/>
        </p:nvSpPr>
        <p:spPr>
          <a:xfrm>
            <a:off x="4497175" y="3393378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$ 200</a:t>
            </a:r>
          </a:p>
        </p:txBody>
      </p:sp>
      <p:sp>
        <p:nvSpPr>
          <p:cNvPr id="46" name="6P">
            <a:extLst>
              <a:ext uri="{FF2B5EF4-FFF2-40B4-BE49-F238E27FC236}">
                <a16:creationId xmlns:a16="http://schemas.microsoft.com/office/drawing/2014/main" id="{B5015528-12A5-3DE8-6536-5690FC5AE046}"/>
              </a:ext>
            </a:extLst>
          </p:cNvPr>
          <p:cNvSpPr/>
          <p:nvPr/>
        </p:nvSpPr>
        <p:spPr>
          <a:xfrm>
            <a:off x="7453375" y="3393378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$ 200</a:t>
            </a:r>
          </a:p>
        </p:txBody>
      </p:sp>
      <p:sp>
        <p:nvSpPr>
          <p:cNvPr id="48" name="7P">
            <a:extLst>
              <a:ext uri="{FF2B5EF4-FFF2-40B4-BE49-F238E27FC236}">
                <a16:creationId xmlns:a16="http://schemas.microsoft.com/office/drawing/2014/main" id="{30EE7578-22B0-6B4F-A671-9F851D95D21A}"/>
              </a:ext>
            </a:extLst>
          </p:cNvPr>
          <p:cNvSpPr/>
          <p:nvPr/>
        </p:nvSpPr>
        <p:spPr>
          <a:xfrm>
            <a:off x="1539134" y="4909520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$ 300</a:t>
            </a:r>
          </a:p>
        </p:txBody>
      </p:sp>
      <p:sp>
        <p:nvSpPr>
          <p:cNvPr id="50" name="8P">
            <a:extLst>
              <a:ext uri="{FF2B5EF4-FFF2-40B4-BE49-F238E27FC236}">
                <a16:creationId xmlns:a16="http://schemas.microsoft.com/office/drawing/2014/main" id="{A87D8681-8408-7487-9F5A-B819DA13BC9C}"/>
              </a:ext>
            </a:extLst>
          </p:cNvPr>
          <p:cNvSpPr/>
          <p:nvPr/>
        </p:nvSpPr>
        <p:spPr>
          <a:xfrm>
            <a:off x="4497175" y="4909520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$ 300</a:t>
            </a:r>
          </a:p>
        </p:txBody>
      </p:sp>
      <p:sp>
        <p:nvSpPr>
          <p:cNvPr id="7" name="Star">
            <a:extLst>
              <a:ext uri="{FF2B5EF4-FFF2-40B4-BE49-F238E27FC236}">
                <a16:creationId xmlns:a16="http://schemas.microsoft.com/office/drawing/2014/main" id="{9348AF2E-3F19-EC6B-B650-B213FAB5D3E1}"/>
              </a:ext>
            </a:extLst>
          </p:cNvPr>
          <p:cNvSpPr/>
          <p:nvPr/>
        </p:nvSpPr>
        <p:spPr>
          <a:xfrm>
            <a:off x="4496400" y="759375"/>
            <a:ext cx="2880000" cy="94994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08000" rtlCol="0" anchor="ctr">
            <a:normAutofit/>
          </a:bodyPr>
          <a:lstStyle/>
          <a:p>
            <a:pPr algn="ctr"/>
            <a:r>
              <a:rPr lang="en-US" sz="4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Sterne</a:t>
            </a:r>
            <a:endParaRPr lang="de-DE" sz="4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8" name="Uni">
            <a:extLst>
              <a:ext uri="{FF2B5EF4-FFF2-40B4-BE49-F238E27FC236}">
                <a16:creationId xmlns:a16="http://schemas.microsoft.com/office/drawing/2014/main" id="{62D46386-3950-959B-99B4-9EB248C3220E}"/>
              </a:ext>
            </a:extLst>
          </p:cNvPr>
          <p:cNvSpPr/>
          <p:nvPr/>
        </p:nvSpPr>
        <p:spPr>
          <a:xfrm>
            <a:off x="7452000" y="759375"/>
            <a:ext cx="2880000" cy="94994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08000" rtlCol="0" anchor="ctr">
            <a:normAutofit/>
          </a:bodyPr>
          <a:lstStyle/>
          <a:p>
            <a:pPr algn="ctr"/>
            <a:r>
              <a:rPr lang="en-US" sz="4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Kosmos</a:t>
            </a:r>
            <a:endParaRPr lang="de-DE" sz="4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0" name="Nuc">
            <a:extLst>
              <a:ext uri="{FF2B5EF4-FFF2-40B4-BE49-F238E27FC236}">
                <a16:creationId xmlns:a16="http://schemas.microsoft.com/office/drawing/2014/main" id="{5E903302-0D05-304B-BC03-F59207C74745}"/>
              </a:ext>
            </a:extLst>
          </p:cNvPr>
          <p:cNvSpPr/>
          <p:nvPr/>
        </p:nvSpPr>
        <p:spPr>
          <a:xfrm>
            <a:off x="1537624" y="760836"/>
            <a:ext cx="2880000" cy="94994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08000" rtlCol="0" anchor="ctr">
            <a:normAutofit/>
          </a:bodyPr>
          <a:lstStyle/>
          <a:p>
            <a:pPr algn="ctr"/>
            <a:r>
              <a:rPr lang="en-US" sz="4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Kerne</a:t>
            </a:r>
            <a:endParaRPr lang="de-DE" sz="4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1" name="Bar">
            <a:extLst>
              <a:ext uri="{FF2B5EF4-FFF2-40B4-BE49-F238E27FC236}">
                <a16:creationId xmlns:a16="http://schemas.microsoft.com/office/drawing/2014/main" id="{23CB0FDB-701F-D7F5-829B-A2EA6B739635}"/>
              </a:ext>
            </a:extLst>
          </p:cNvPr>
          <p:cNvSpPr/>
          <p:nvPr/>
        </p:nvSpPr>
        <p:spPr>
          <a:xfrm>
            <a:off x="1500186" y="1743075"/>
            <a:ext cx="8869364" cy="102658"/>
          </a:xfrm>
          <a:prstGeom prst="rect">
            <a:avLst/>
          </a:prstGeom>
          <a:solidFill>
            <a:srgbClr val="172C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rmAutofit fontScale="25000" lnSpcReduction="20000"/>
          </a:bodyPr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479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0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0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1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1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1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8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8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36" grpId="0" animBg="1"/>
      <p:bldP spid="36" grpId="1" animBg="1"/>
      <p:bldP spid="38" grpId="0" animBg="1"/>
      <p:bldP spid="38" grpId="1" animBg="1"/>
      <p:bldP spid="41" grpId="0" animBg="1"/>
      <p:bldP spid="41" grpId="1" animBg="1"/>
      <p:bldP spid="43" grpId="0" animBg="1"/>
      <p:bldP spid="43" grpId="1" animBg="1"/>
      <p:bldP spid="45" grpId="0" animBg="1"/>
      <p:bldP spid="45" grpId="1" animBg="1"/>
      <p:bldP spid="47" grpId="0" animBg="1"/>
      <p:bldP spid="47" grpId="1" animBg="1"/>
      <p:bldP spid="49" grpId="0" animBg="1"/>
      <p:bldP spid="49" grpId="1" animBg="1"/>
      <p:bldP spid="51" grpId="0" animBg="1"/>
      <p:bldP spid="51" grpId="1" animBg="1"/>
      <p:bldP spid="52" grpId="0" animBg="1"/>
      <p:bldP spid="34" grpId="0" animBg="1"/>
      <p:bldP spid="37" grpId="0" animBg="1"/>
      <p:bldP spid="39" grpId="0" animBg="1"/>
      <p:bldP spid="42" grpId="0" animBg="1"/>
      <p:bldP spid="44" grpId="0" animBg="1"/>
      <p:bldP spid="46" grpId="0" animBg="1"/>
      <p:bldP spid="48" grpId="0" animBg="1"/>
      <p:bldP spid="50" grpId="0" animBg="1"/>
      <p:bldP spid="7" grpId="0" animBg="1"/>
      <p:bldP spid="8" grpId="0" animBg="1"/>
      <p:bldP spid="1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Breitbild</PresentationFormat>
  <Paragraphs>21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 Black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Hannes Nitsche</dc:creator>
  <cp:lastModifiedBy>Hannes Nitsche</cp:lastModifiedBy>
  <cp:revision>63</cp:revision>
  <dcterms:created xsi:type="dcterms:W3CDTF">2023-07-25T18:15:43Z</dcterms:created>
  <dcterms:modified xsi:type="dcterms:W3CDTF">2024-03-13T13:45:55Z</dcterms:modified>
</cp:coreProperties>
</file>